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315" r:id="rId6"/>
    <p:sldId id="344" r:id="rId7"/>
    <p:sldId id="316" r:id="rId8"/>
    <p:sldId id="334" r:id="rId9"/>
    <p:sldId id="335" r:id="rId10"/>
    <p:sldId id="336" r:id="rId11"/>
    <p:sldId id="337" r:id="rId12"/>
    <p:sldId id="317" r:id="rId13"/>
    <p:sldId id="294" r:id="rId14"/>
    <p:sldId id="295" r:id="rId15"/>
    <p:sldId id="296" r:id="rId16"/>
    <p:sldId id="297" r:id="rId17"/>
    <p:sldId id="298" r:id="rId18"/>
    <p:sldId id="299" r:id="rId19"/>
    <p:sldId id="300" r:id="rId20"/>
    <p:sldId id="301" r:id="rId21"/>
    <p:sldId id="338" r:id="rId22"/>
    <p:sldId id="339" r:id="rId23"/>
    <p:sldId id="340" r:id="rId24"/>
    <p:sldId id="341" r:id="rId25"/>
    <p:sldId id="342" r:id="rId26"/>
    <p:sldId id="343" r:id="rId27"/>
    <p:sldId id="302" r:id="rId28"/>
    <p:sldId id="303" r:id="rId29"/>
    <p:sldId id="304" r:id="rId30"/>
    <p:sldId id="305" r:id="rId31"/>
    <p:sldId id="306" r:id="rId32"/>
    <p:sldId id="307" r:id="rId33"/>
    <p:sldId id="308" r:id="rId34"/>
    <p:sldId id="309" r:id="rId35"/>
    <p:sldId id="311" r:id="rId36"/>
    <p:sldId id="312" r:id="rId37"/>
    <p:sldId id="313" r:id="rId38"/>
    <p:sldId id="314" r:id="rId39"/>
    <p:sldId id="318" r:id="rId40"/>
    <p:sldId id="310" r:id="rId41"/>
    <p:sldId id="319" r:id="rId42"/>
    <p:sldId id="325" r:id="rId43"/>
    <p:sldId id="326" r:id="rId44"/>
    <p:sldId id="327" r:id="rId45"/>
    <p:sldId id="328" r:id="rId46"/>
    <p:sldId id="329" r:id="rId47"/>
    <p:sldId id="330" r:id="rId48"/>
    <p:sldId id="331" r:id="rId49"/>
    <p:sldId id="332" r:id="rId50"/>
    <p:sldId id="33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E7192A-844D-4F11-9C53-CEFD7CB47285}" v="774" dt="2023-10-23T08:03:08.306"/>
    <p1510:client id="{52EC64F2-7D72-4C36-9FA0-D68CB48AEC1C}" v="3686" dt="2023-11-13T15:04:04.982"/>
    <p1510:client id="{71C47E91-B191-43AB-9E2E-A3AEDE3006DC}" v="9" dt="2023-10-23T09:52:25.333"/>
    <p1510:client id="{858014A2-E667-43F9-9D2F-2D6E3B7C2D42}" v="856" dt="2023-10-23T10:00:23.679"/>
    <p1510:client id="{9D82C01A-0C7C-4B1C-BE2E-9B387BE8D039}" v="10" dt="2023-11-13T13:13:22.235"/>
    <p1510:client id="{C417EF93-DE21-47E1-89FB-BBE4BFEBED23}" v="16" dt="2023-11-10T10:47:25.633"/>
    <p1510:client id="{C47A4937-828E-4589-9740-84D4F96703FD}" v="2015" dt="2023-11-10T10:36:43.612"/>
    <p1510:client id="{CC173498-FB01-4AB3-A49C-D867B6338093}" v="184" dt="2023-11-13T11:04:49.870"/>
    <p1510:client id="{F0E9D2C9-C209-4864-8C1F-235B9E917CA1}" v="600" dt="2023-11-03T15:33:03.7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red Woodward (U5)" userId="S::17woodwardj@cowleysthelens.org.uk::3f12bddc-7f05-4314-97bc-b4edb369d3d1" providerId="AD" clId="Web-{C917C6B1-E9ED-495E-B35B-501A60C91752}"/>
    <pc:docChg chg="modSld">
      <pc:chgData name="Jared Woodward (U5)" userId="S::17woodwardj@cowleysthelens.org.uk::3f12bddc-7f05-4314-97bc-b4edb369d3d1" providerId="AD" clId="Web-{C917C6B1-E9ED-495E-B35B-501A60C91752}" dt="2023-10-09T13:17:53.266" v="31" actId="20577"/>
      <pc:docMkLst>
        <pc:docMk/>
      </pc:docMkLst>
      <pc:sldChg chg="addSp delSp modSp">
        <pc:chgData name="Jared Woodward (U5)" userId="S::17woodwardj@cowleysthelens.org.uk::3f12bddc-7f05-4314-97bc-b4edb369d3d1" providerId="AD" clId="Web-{C917C6B1-E9ED-495E-B35B-501A60C91752}" dt="2023-10-09T13:17:53.266" v="31" actId="20577"/>
        <pc:sldMkLst>
          <pc:docMk/>
          <pc:sldMk cId="2923025805" sldId="301"/>
        </pc:sldMkLst>
        <pc:spChg chg="del mod">
          <ac:chgData name="Jared Woodward (U5)" userId="S::17woodwardj@cowleysthelens.org.uk::3f12bddc-7f05-4314-97bc-b4edb369d3d1" providerId="AD" clId="Web-{C917C6B1-E9ED-495E-B35B-501A60C91752}" dt="2023-10-09T13:17:07.951" v="1"/>
          <ac:spMkLst>
            <pc:docMk/>
            <pc:sldMk cId="2923025805" sldId="301"/>
            <ac:spMk id="3" creationId="{503417FF-FE93-468D-803A-D8C068D8DF3E}"/>
          </ac:spMkLst>
        </pc:spChg>
        <pc:spChg chg="add mod">
          <ac:chgData name="Jared Woodward (U5)" userId="S::17woodwardj@cowleysthelens.org.uk::3f12bddc-7f05-4314-97bc-b4edb369d3d1" providerId="AD" clId="Web-{C917C6B1-E9ED-495E-B35B-501A60C91752}" dt="2023-10-09T13:17:53.266" v="31" actId="20577"/>
          <ac:spMkLst>
            <pc:docMk/>
            <pc:sldMk cId="2923025805" sldId="301"/>
            <ac:spMk id="5" creationId="{3531773E-21D1-3033-5283-F91282201108}"/>
          </ac:spMkLst>
        </pc:spChg>
        <pc:picChg chg="add mod ord">
          <ac:chgData name="Jared Woodward (U5)" userId="S::17woodwardj@cowleysthelens.org.uk::3f12bddc-7f05-4314-97bc-b4edb369d3d1" providerId="AD" clId="Web-{C917C6B1-E9ED-495E-B35B-501A60C91752}" dt="2023-10-09T13:17:12.264" v="3" actId="14100"/>
          <ac:picMkLst>
            <pc:docMk/>
            <pc:sldMk cId="2923025805" sldId="301"/>
            <ac:picMk id="4" creationId="{55C8E360-5102-BE1E-9910-F32D072FBEF1}"/>
          </ac:picMkLst>
        </pc:picChg>
      </pc:sldChg>
    </pc:docChg>
  </pc:docChgLst>
  <pc:docChgLst>
    <pc:chgData name="Jared Woodward (U1)" userId="S::17woodwardj@cowleysthelens.org.uk::3f12bddc-7f05-4314-97bc-b4edb369d3d1" providerId="AD" clId="Web-{CC173498-FB01-4AB3-A49C-D867B6338093}"/>
    <pc:docChg chg="modSld">
      <pc:chgData name="Jared Woodward (U1)" userId="S::17woodwardj@cowleysthelens.org.uk::3f12bddc-7f05-4314-97bc-b4edb369d3d1" providerId="AD" clId="Web-{CC173498-FB01-4AB3-A49C-D867B6338093}" dt="2023-11-13T11:04:49.870" v="101" actId="1076"/>
      <pc:docMkLst>
        <pc:docMk/>
      </pc:docMkLst>
      <pc:sldChg chg="addSp delSp modSp">
        <pc:chgData name="Jared Woodward (U1)" userId="S::17woodwardj@cowleysthelens.org.uk::3f12bddc-7f05-4314-97bc-b4edb369d3d1" providerId="AD" clId="Web-{CC173498-FB01-4AB3-A49C-D867B6338093}" dt="2023-11-13T11:04:49.870" v="101" actId="1076"/>
        <pc:sldMkLst>
          <pc:docMk/>
          <pc:sldMk cId="3695233311" sldId="302"/>
        </pc:sldMkLst>
        <pc:spChg chg="mod">
          <ac:chgData name="Jared Woodward (U1)" userId="S::17woodwardj@cowleysthelens.org.uk::3f12bddc-7f05-4314-97bc-b4edb369d3d1" providerId="AD" clId="Web-{CC173498-FB01-4AB3-A49C-D867B6338093}" dt="2023-11-13T10:56:52.055" v="7" actId="14100"/>
          <ac:spMkLst>
            <pc:docMk/>
            <pc:sldMk cId="3695233311" sldId="302"/>
            <ac:spMk id="2" creationId="{C1DAD3F7-CD30-4632-B87D-C1AD3946F582}"/>
          </ac:spMkLst>
        </pc:spChg>
        <pc:spChg chg="del mod">
          <ac:chgData name="Jared Woodward (U1)" userId="S::17woodwardj@cowleysthelens.org.uk::3f12bddc-7f05-4314-97bc-b4edb369d3d1" providerId="AD" clId="Web-{CC173498-FB01-4AB3-A49C-D867B6338093}" dt="2023-11-13T10:56:35.820" v="1"/>
          <ac:spMkLst>
            <pc:docMk/>
            <pc:sldMk cId="3695233311" sldId="302"/>
            <ac:spMk id="3" creationId="{B91B95FB-843D-4829-ADD5-DBB6DA260C49}"/>
          </ac:spMkLst>
        </pc:spChg>
        <pc:spChg chg="add mod">
          <ac:chgData name="Jared Woodward (U1)" userId="S::17woodwardj@cowleysthelens.org.uk::3f12bddc-7f05-4314-97bc-b4edb369d3d1" providerId="AD" clId="Web-{CC173498-FB01-4AB3-A49C-D867B6338093}" dt="2023-11-13T11:04:49.870" v="101" actId="1076"/>
          <ac:spMkLst>
            <pc:docMk/>
            <pc:sldMk cId="3695233311" sldId="302"/>
            <ac:spMk id="5" creationId="{E2DA9E72-9ECF-A2F9-7B4A-9137375D3380}"/>
          </ac:spMkLst>
        </pc:spChg>
        <pc:picChg chg="add mod ord">
          <ac:chgData name="Jared Woodward (U1)" userId="S::17woodwardj@cowleysthelens.org.uk::3f12bddc-7f05-4314-97bc-b4edb369d3d1" providerId="AD" clId="Web-{CC173498-FB01-4AB3-A49C-D867B6338093}" dt="2023-11-13T10:56:41.180" v="4" actId="1076"/>
          <ac:picMkLst>
            <pc:docMk/>
            <pc:sldMk cId="3695233311" sldId="302"/>
            <ac:picMk id="4" creationId="{D75BD619-2922-C051-6601-06D303F1D07D}"/>
          </ac:picMkLst>
        </pc:picChg>
      </pc:sldChg>
    </pc:docChg>
  </pc:docChgLst>
  <pc:docChgLst>
    <pc:chgData name="Jared Woodward (U5)" userId="S::17woodwardj@cowleysthelens.org.uk::3f12bddc-7f05-4314-97bc-b4edb369d3d1" providerId="AD" clId="Web-{265AB947-916F-4D52-A16D-2E2E1D06C687}"/>
    <pc:docChg chg="addSld modSld">
      <pc:chgData name="Jared Woodward (U5)" userId="S::17woodwardj@cowleysthelens.org.uk::3f12bddc-7f05-4314-97bc-b4edb369d3d1" providerId="AD" clId="Web-{265AB947-916F-4D52-A16D-2E2E1D06C687}" dt="2023-09-22T08:11:28.138" v="118" actId="1076"/>
      <pc:docMkLst>
        <pc:docMk/>
      </pc:docMkLst>
      <pc:sldChg chg="addSp delSp modSp">
        <pc:chgData name="Jared Woodward (U5)" userId="S::17woodwardj@cowleysthelens.org.uk::3f12bddc-7f05-4314-97bc-b4edb369d3d1" providerId="AD" clId="Web-{265AB947-916F-4D52-A16D-2E2E1D06C687}" dt="2023-09-22T08:05:48.923" v="25" actId="20577"/>
        <pc:sldMkLst>
          <pc:docMk/>
          <pc:sldMk cId="1733724814" sldId="316"/>
        </pc:sldMkLst>
        <pc:spChg chg="mod">
          <ac:chgData name="Jared Woodward (U5)" userId="S::17woodwardj@cowleysthelens.org.uk::3f12bddc-7f05-4314-97bc-b4edb369d3d1" providerId="AD" clId="Web-{265AB947-916F-4D52-A16D-2E2E1D06C687}" dt="2023-09-22T08:05:48.923" v="25" actId="20577"/>
          <ac:spMkLst>
            <pc:docMk/>
            <pc:sldMk cId="1733724814" sldId="316"/>
            <ac:spMk id="4" creationId="{0E805FEA-84CC-6842-2B1A-627674015A84}"/>
          </ac:spMkLst>
        </pc:spChg>
        <pc:spChg chg="del">
          <ac:chgData name="Jared Woodward (U5)" userId="S::17woodwardj@cowleysthelens.org.uk::3f12bddc-7f05-4314-97bc-b4edb369d3d1" providerId="AD" clId="Web-{265AB947-916F-4D52-A16D-2E2E1D06C687}" dt="2023-09-22T08:04:54.530" v="0"/>
          <ac:spMkLst>
            <pc:docMk/>
            <pc:sldMk cId="1733724814" sldId="316"/>
            <ac:spMk id="8" creationId="{3A206203-3615-E490-989E-F4083EF80C37}"/>
          </ac:spMkLst>
        </pc:spChg>
        <pc:spChg chg="del">
          <ac:chgData name="Jared Woodward (U5)" userId="S::17woodwardj@cowleysthelens.org.uk::3f12bddc-7f05-4314-97bc-b4edb369d3d1" providerId="AD" clId="Web-{265AB947-916F-4D52-A16D-2E2E1D06C687}" dt="2023-09-22T08:05:14.437" v="3"/>
          <ac:spMkLst>
            <pc:docMk/>
            <pc:sldMk cId="1733724814" sldId="316"/>
            <ac:spMk id="9" creationId="{75CA7E50-64E5-1309-DC34-F1A4DE17C063}"/>
          </ac:spMkLst>
        </pc:spChg>
        <pc:picChg chg="add mod">
          <ac:chgData name="Jared Woodward (U5)" userId="S::17woodwardj@cowleysthelens.org.uk::3f12bddc-7f05-4314-97bc-b4edb369d3d1" providerId="AD" clId="Web-{265AB947-916F-4D52-A16D-2E2E1D06C687}" dt="2023-09-22T08:04:57.655" v="2" actId="1076"/>
          <ac:picMkLst>
            <pc:docMk/>
            <pc:sldMk cId="1733724814" sldId="316"/>
            <ac:picMk id="2" creationId="{371285BA-6FD2-3157-4B29-656FE5EB7B5F}"/>
          </ac:picMkLst>
        </pc:picChg>
        <pc:picChg chg="add mod">
          <ac:chgData name="Jared Woodward (U5)" userId="S::17woodwardj@cowleysthelens.org.uk::3f12bddc-7f05-4314-97bc-b4edb369d3d1" providerId="AD" clId="Web-{265AB947-916F-4D52-A16D-2E2E1D06C687}" dt="2023-09-22T08:05:17.203" v="5" actId="1076"/>
          <ac:picMkLst>
            <pc:docMk/>
            <pc:sldMk cId="1733724814" sldId="316"/>
            <ac:picMk id="3" creationId="{1F0086A4-39ED-810F-FEA7-6CE1B4575790}"/>
          </ac:picMkLst>
        </pc:picChg>
        <pc:picChg chg="add mod">
          <ac:chgData name="Jared Woodward (U5)" userId="S::17woodwardj@cowleysthelens.org.uk::3f12bddc-7f05-4314-97bc-b4edb369d3d1" providerId="AD" clId="Web-{265AB947-916F-4D52-A16D-2E2E1D06C687}" dt="2023-09-22T08:05:35.860" v="7" actId="1076"/>
          <ac:picMkLst>
            <pc:docMk/>
            <pc:sldMk cId="1733724814" sldId="316"/>
            <ac:picMk id="7" creationId="{43D0AD70-D322-46C0-8050-972B0DB88D4F}"/>
          </ac:picMkLst>
        </pc:picChg>
      </pc:sldChg>
      <pc:sldChg chg="addSp delSp modSp add replId">
        <pc:chgData name="Jared Woodward (U5)" userId="S::17woodwardj@cowleysthelens.org.uk::3f12bddc-7f05-4314-97bc-b4edb369d3d1" providerId="AD" clId="Web-{265AB947-916F-4D52-A16D-2E2E1D06C687}" dt="2023-09-22T08:07:01.691" v="36" actId="1076"/>
        <pc:sldMkLst>
          <pc:docMk/>
          <pc:sldMk cId="2196799001" sldId="334"/>
        </pc:sldMkLst>
        <pc:picChg chg="del">
          <ac:chgData name="Jared Woodward (U5)" userId="S::17woodwardj@cowleysthelens.org.uk::3f12bddc-7f05-4314-97bc-b4edb369d3d1" providerId="AD" clId="Web-{265AB947-916F-4D52-A16D-2E2E1D06C687}" dt="2023-09-22T08:05:59.220" v="27"/>
          <ac:picMkLst>
            <pc:docMk/>
            <pc:sldMk cId="2196799001" sldId="334"/>
            <ac:picMk id="2" creationId="{371285BA-6FD2-3157-4B29-656FE5EB7B5F}"/>
          </ac:picMkLst>
        </pc:picChg>
        <pc:picChg chg="del">
          <ac:chgData name="Jared Woodward (U5)" userId="S::17woodwardj@cowleysthelens.org.uk::3f12bddc-7f05-4314-97bc-b4edb369d3d1" providerId="AD" clId="Web-{265AB947-916F-4D52-A16D-2E2E1D06C687}" dt="2023-09-22T08:05:59.861" v="28"/>
          <ac:picMkLst>
            <pc:docMk/>
            <pc:sldMk cId="2196799001" sldId="334"/>
            <ac:picMk id="3" creationId="{1F0086A4-39ED-810F-FEA7-6CE1B4575790}"/>
          </ac:picMkLst>
        </pc:picChg>
        <pc:picChg chg="del">
          <ac:chgData name="Jared Woodward (U5)" userId="S::17woodwardj@cowleysthelens.org.uk::3f12bddc-7f05-4314-97bc-b4edb369d3d1" providerId="AD" clId="Web-{265AB947-916F-4D52-A16D-2E2E1D06C687}" dt="2023-09-22T08:06:00.142" v="29"/>
          <ac:picMkLst>
            <pc:docMk/>
            <pc:sldMk cId="2196799001" sldId="334"/>
            <ac:picMk id="7" creationId="{43D0AD70-D322-46C0-8050-972B0DB88D4F}"/>
          </ac:picMkLst>
        </pc:picChg>
        <pc:picChg chg="add mod">
          <ac:chgData name="Jared Woodward (U5)" userId="S::17woodwardj@cowleysthelens.org.uk::3f12bddc-7f05-4314-97bc-b4edb369d3d1" providerId="AD" clId="Web-{265AB947-916F-4D52-A16D-2E2E1D06C687}" dt="2023-09-22T08:06:34.706" v="31" actId="1076"/>
          <ac:picMkLst>
            <pc:docMk/>
            <pc:sldMk cId="2196799001" sldId="334"/>
            <ac:picMk id="8" creationId="{70D333A9-8538-BB6E-3F86-9007CB88A572}"/>
          </ac:picMkLst>
        </pc:picChg>
        <pc:picChg chg="add mod">
          <ac:chgData name="Jared Woodward (U5)" userId="S::17woodwardj@cowleysthelens.org.uk::3f12bddc-7f05-4314-97bc-b4edb369d3d1" providerId="AD" clId="Web-{265AB947-916F-4D52-A16D-2E2E1D06C687}" dt="2023-09-22T08:06:58.847" v="34" actId="1076"/>
          <ac:picMkLst>
            <pc:docMk/>
            <pc:sldMk cId="2196799001" sldId="334"/>
            <ac:picMk id="9" creationId="{C125B6FF-52FE-6FD6-39FA-B89EC3A2F460}"/>
          </ac:picMkLst>
        </pc:picChg>
        <pc:picChg chg="add mod">
          <ac:chgData name="Jared Woodward (U5)" userId="S::17woodwardj@cowleysthelens.org.uk::3f12bddc-7f05-4314-97bc-b4edb369d3d1" providerId="AD" clId="Web-{265AB947-916F-4D52-A16D-2E2E1D06C687}" dt="2023-09-22T08:07:01.691" v="36" actId="1076"/>
          <ac:picMkLst>
            <pc:docMk/>
            <pc:sldMk cId="2196799001" sldId="334"/>
            <ac:picMk id="10" creationId="{C2AD633A-A4CB-A97A-93C3-AFE4C32BC122}"/>
          </ac:picMkLst>
        </pc:picChg>
      </pc:sldChg>
      <pc:sldChg chg="addSp delSp modSp add replId">
        <pc:chgData name="Jared Woodward (U5)" userId="S::17woodwardj@cowleysthelens.org.uk::3f12bddc-7f05-4314-97bc-b4edb369d3d1" providerId="AD" clId="Web-{265AB947-916F-4D52-A16D-2E2E1D06C687}" dt="2023-09-22T08:08:01.677" v="62" actId="14100"/>
        <pc:sldMkLst>
          <pc:docMk/>
          <pc:sldMk cId="2761313786" sldId="335"/>
        </pc:sldMkLst>
        <pc:spChg chg="mod">
          <ac:chgData name="Jared Woodward (U5)" userId="S::17woodwardj@cowleysthelens.org.uk::3f12bddc-7f05-4314-97bc-b4edb369d3d1" providerId="AD" clId="Web-{265AB947-916F-4D52-A16D-2E2E1D06C687}" dt="2023-09-22T08:07:42.911" v="59" actId="20577"/>
          <ac:spMkLst>
            <pc:docMk/>
            <pc:sldMk cId="2761313786" sldId="335"/>
            <ac:spMk id="4" creationId="{0E805FEA-84CC-6842-2B1A-627674015A84}"/>
          </ac:spMkLst>
        </pc:spChg>
        <pc:picChg chg="add mod">
          <ac:chgData name="Jared Woodward (U5)" userId="S::17woodwardj@cowleysthelens.org.uk::3f12bddc-7f05-4314-97bc-b4edb369d3d1" providerId="AD" clId="Web-{265AB947-916F-4D52-A16D-2E2E1D06C687}" dt="2023-09-22T08:08:01.677" v="62" actId="14100"/>
          <ac:picMkLst>
            <pc:docMk/>
            <pc:sldMk cId="2761313786" sldId="335"/>
            <ac:picMk id="2" creationId="{87329C23-8B7E-A2E7-C80D-2DAA410005C0}"/>
          </ac:picMkLst>
        </pc:picChg>
        <pc:picChg chg="del">
          <ac:chgData name="Jared Woodward (U5)" userId="S::17woodwardj@cowleysthelens.org.uk::3f12bddc-7f05-4314-97bc-b4edb369d3d1" providerId="AD" clId="Web-{265AB947-916F-4D52-A16D-2E2E1D06C687}" dt="2023-09-22T08:07:19.051" v="38"/>
          <ac:picMkLst>
            <pc:docMk/>
            <pc:sldMk cId="2761313786" sldId="335"/>
            <ac:picMk id="8" creationId="{70D333A9-8538-BB6E-3F86-9007CB88A572}"/>
          </ac:picMkLst>
        </pc:picChg>
        <pc:picChg chg="del">
          <ac:chgData name="Jared Woodward (U5)" userId="S::17woodwardj@cowleysthelens.org.uk::3f12bddc-7f05-4314-97bc-b4edb369d3d1" providerId="AD" clId="Web-{265AB947-916F-4D52-A16D-2E2E1D06C687}" dt="2023-09-22T08:07:19.738" v="39"/>
          <ac:picMkLst>
            <pc:docMk/>
            <pc:sldMk cId="2761313786" sldId="335"/>
            <ac:picMk id="9" creationId="{C125B6FF-52FE-6FD6-39FA-B89EC3A2F460}"/>
          </ac:picMkLst>
        </pc:picChg>
        <pc:picChg chg="mod">
          <ac:chgData name="Jared Woodward (U5)" userId="S::17woodwardj@cowleysthelens.org.uk::3f12bddc-7f05-4314-97bc-b4edb369d3d1" providerId="AD" clId="Web-{265AB947-916F-4D52-A16D-2E2E1D06C687}" dt="2023-09-22T08:07:26.036" v="42" actId="1076"/>
          <ac:picMkLst>
            <pc:docMk/>
            <pc:sldMk cId="2761313786" sldId="335"/>
            <ac:picMk id="10" creationId="{C2AD633A-A4CB-A97A-93C3-AFE4C32BC122}"/>
          </ac:picMkLst>
        </pc:picChg>
      </pc:sldChg>
      <pc:sldChg chg="addSp delSp modSp add replId">
        <pc:chgData name="Jared Woodward (U5)" userId="S::17woodwardj@cowleysthelens.org.uk::3f12bddc-7f05-4314-97bc-b4edb369d3d1" providerId="AD" clId="Web-{265AB947-916F-4D52-A16D-2E2E1D06C687}" dt="2023-09-22T08:08:28.194" v="71" actId="14100"/>
        <pc:sldMkLst>
          <pc:docMk/>
          <pc:sldMk cId="1406004478" sldId="336"/>
        </pc:sldMkLst>
        <pc:picChg chg="del">
          <ac:chgData name="Jared Woodward (U5)" userId="S::17woodwardj@cowleysthelens.org.uk::3f12bddc-7f05-4314-97bc-b4edb369d3d1" providerId="AD" clId="Web-{265AB947-916F-4D52-A16D-2E2E1D06C687}" dt="2023-09-22T08:08:12.975" v="64"/>
          <ac:picMkLst>
            <pc:docMk/>
            <pc:sldMk cId="1406004478" sldId="336"/>
            <ac:picMk id="2" creationId="{87329C23-8B7E-A2E7-C80D-2DAA410005C0}"/>
          </ac:picMkLst>
        </pc:picChg>
        <pc:picChg chg="add mod">
          <ac:chgData name="Jared Woodward (U5)" userId="S::17woodwardj@cowleysthelens.org.uk::3f12bddc-7f05-4314-97bc-b4edb369d3d1" providerId="AD" clId="Web-{265AB947-916F-4D52-A16D-2E2E1D06C687}" dt="2023-09-22T08:08:17.428" v="67" actId="14100"/>
          <ac:picMkLst>
            <pc:docMk/>
            <pc:sldMk cId="1406004478" sldId="336"/>
            <ac:picMk id="3" creationId="{02589665-425B-A11E-D756-23433441139D}"/>
          </ac:picMkLst>
        </pc:picChg>
        <pc:picChg chg="add mod">
          <ac:chgData name="Jared Woodward (U5)" userId="S::17woodwardj@cowleysthelens.org.uk::3f12bddc-7f05-4314-97bc-b4edb369d3d1" providerId="AD" clId="Web-{265AB947-916F-4D52-A16D-2E2E1D06C687}" dt="2023-09-22T08:08:28.194" v="71" actId="14100"/>
          <ac:picMkLst>
            <pc:docMk/>
            <pc:sldMk cId="1406004478" sldId="336"/>
            <ac:picMk id="8" creationId="{A30ED04B-BBBD-7501-4140-1FABAD97A164}"/>
          </ac:picMkLst>
        </pc:picChg>
        <pc:picChg chg="del">
          <ac:chgData name="Jared Woodward (U5)" userId="S::17woodwardj@cowleysthelens.org.uk::3f12bddc-7f05-4314-97bc-b4edb369d3d1" providerId="AD" clId="Web-{265AB947-916F-4D52-A16D-2E2E1D06C687}" dt="2023-09-22T08:08:21.475" v="68"/>
          <ac:picMkLst>
            <pc:docMk/>
            <pc:sldMk cId="1406004478" sldId="336"/>
            <ac:picMk id="10" creationId="{C2AD633A-A4CB-A97A-93C3-AFE4C32BC122}"/>
          </ac:picMkLst>
        </pc:picChg>
      </pc:sldChg>
      <pc:sldChg chg="addSp delSp modSp add replId">
        <pc:chgData name="Jared Woodward (U5)" userId="S::17woodwardj@cowleysthelens.org.uk::3f12bddc-7f05-4314-97bc-b4edb369d3d1" providerId="AD" clId="Web-{265AB947-916F-4D52-A16D-2E2E1D06C687}" dt="2023-09-22T08:11:28.138" v="118" actId="1076"/>
        <pc:sldMkLst>
          <pc:docMk/>
          <pc:sldMk cId="2018541305" sldId="337"/>
        </pc:sldMkLst>
        <pc:spChg chg="mod">
          <ac:chgData name="Jared Woodward (U5)" userId="S::17woodwardj@cowleysthelens.org.uk::3f12bddc-7f05-4314-97bc-b4edb369d3d1" providerId="AD" clId="Web-{265AB947-916F-4D52-A16D-2E2E1D06C687}" dt="2023-09-22T08:11:00.168" v="106" actId="20577"/>
          <ac:spMkLst>
            <pc:docMk/>
            <pc:sldMk cId="2018541305" sldId="337"/>
            <ac:spMk id="4" creationId="{0E805FEA-84CC-6842-2B1A-627674015A84}"/>
          </ac:spMkLst>
        </pc:spChg>
        <pc:picChg chg="add mod">
          <ac:chgData name="Jared Woodward (U5)" userId="S::17woodwardj@cowleysthelens.org.uk::3f12bddc-7f05-4314-97bc-b4edb369d3d1" providerId="AD" clId="Web-{265AB947-916F-4D52-A16D-2E2E1D06C687}" dt="2023-09-22T08:10:19.557" v="99" actId="1076"/>
          <ac:picMkLst>
            <pc:docMk/>
            <pc:sldMk cId="2018541305" sldId="337"/>
            <ac:picMk id="2" creationId="{0FE30EB9-FD2E-AB21-E795-5A65643F921E}"/>
          </ac:picMkLst>
        </pc:picChg>
        <pc:picChg chg="del">
          <ac:chgData name="Jared Woodward (U5)" userId="S::17woodwardj@cowleysthelens.org.uk::3f12bddc-7f05-4314-97bc-b4edb369d3d1" providerId="AD" clId="Web-{265AB947-916F-4D52-A16D-2E2E1D06C687}" dt="2023-09-22T08:09:17.383" v="74"/>
          <ac:picMkLst>
            <pc:docMk/>
            <pc:sldMk cId="2018541305" sldId="337"/>
            <ac:picMk id="3" creationId="{02589665-425B-A11E-D756-23433441139D}"/>
          </ac:picMkLst>
        </pc:picChg>
        <pc:picChg chg="add mod">
          <ac:chgData name="Jared Woodward (U5)" userId="S::17woodwardj@cowleysthelens.org.uk::3f12bddc-7f05-4314-97bc-b4edb369d3d1" providerId="AD" clId="Web-{265AB947-916F-4D52-A16D-2E2E1D06C687}" dt="2023-09-22T08:11:28.122" v="117" actId="1076"/>
          <ac:picMkLst>
            <pc:docMk/>
            <pc:sldMk cId="2018541305" sldId="337"/>
            <ac:picMk id="7" creationId="{922E4B14-24CC-C588-F461-D85D2FF6EBAA}"/>
          </ac:picMkLst>
        </pc:picChg>
        <pc:picChg chg="del">
          <ac:chgData name="Jared Woodward (U5)" userId="S::17woodwardj@cowleysthelens.org.uk::3f12bddc-7f05-4314-97bc-b4edb369d3d1" providerId="AD" clId="Web-{265AB947-916F-4D52-A16D-2E2E1D06C687}" dt="2023-09-22T08:09:16.758" v="73"/>
          <ac:picMkLst>
            <pc:docMk/>
            <pc:sldMk cId="2018541305" sldId="337"/>
            <ac:picMk id="8" creationId="{A30ED04B-BBBD-7501-4140-1FABAD97A164}"/>
          </ac:picMkLst>
        </pc:picChg>
        <pc:picChg chg="add mod">
          <ac:chgData name="Jared Woodward (U5)" userId="S::17woodwardj@cowleysthelens.org.uk::3f12bddc-7f05-4314-97bc-b4edb369d3d1" providerId="AD" clId="Web-{265AB947-916F-4D52-A16D-2E2E1D06C687}" dt="2023-09-22T08:11:28.138" v="118" actId="1076"/>
          <ac:picMkLst>
            <pc:docMk/>
            <pc:sldMk cId="2018541305" sldId="337"/>
            <ac:picMk id="9" creationId="{44F9A07E-1C02-8452-E626-757E98F588DA}"/>
          </ac:picMkLst>
        </pc:picChg>
      </pc:sldChg>
    </pc:docChg>
  </pc:docChgLst>
  <pc:docChgLst>
    <pc:chgData name="Jared Woodward (U5)" userId="S::17woodwardj@cowleysthelens.org.uk::3f12bddc-7f05-4314-97bc-b4edb369d3d1" providerId="AD" clId="Web-{71C47E91-B191-43AB-9E2E-A3AEDE3006DC}"/>
    <pc:docChg chg="modSld">
      <pc:chgData name="Jared Woodward (U5)" userId="S::17woodwardj@cowleysthelens.org.uk::3f12bddc-7f05-4314-97bc-b4edb369d3d1" providerId="AD" clId="Web-{71C47E91-B191-43AB-9E2E-A3AEDE3006DC}" dt="2023-10-23T09:52:25.333" v="8" actId="14100"/>
      <pc:docMkLst>
        <pc:docMk/>
      </pc:docMkLst>
      <pc:sldChg chg="addSp delSp modSp">
        <pc:chgData name="Jared Woodward (U5)" userId="S::17woodwardj@cowleysthelens.org.uk::3f12bddc-7f05-4314-97bc-b4edb369d3d1" providerId="AD" clId="Web-{71C47E91-B191-43AB-9E2E-A3AEDE3006DC}" dt="2023-10-23T09:52:25.333" v="8" actId="14100"/>
        <pc:sldMkLst>
          <pc:docMk/>
          <pc:sldMk cId="2359008832" sldId="327"/>
        </pc:sldMkLst>
        <pc:spChg chg="del">
          <ac:chgData name="Jared Woodward (U5)" userId="S::17woodwardj@cowleysthelens.org.uk::3f12bddc-7f05-4314-97bc-b4edb369d3d1" providerId="AD" clId="Web-{71C47E91-B191-43AB-9E2E-A3AEDE3006DC}" dt="2023-10-23T09:51:56.786" v="1"/>
          <ac:spMkLst>
            <pc:docMk/>
            <pc:sldMk cId="2359008832" sldId="327"/>
            <ac:spMk id="2" creationId="{AE39B0F1-CAEE-3DB3-A4CB-B0F4478DD0D7}"/>
          </ac:spMkLst>
        </pc:spChg>
        <pc:spChg chg="del">
          <ac:chgData name="Jared Woodward (U5)" userId="S::17woodwardj@cowleysthelens.org.uk::3f12bddc-7f05-4314-97bc-b4edb369d3d1" providerId="AD" clId="Web-{71C47E91-B191-43AB-9E2E-A3AEDE3006DC}" dt="2023-10-23T09:51:53.661" v="0"/>
          <ac:spMkLst>
            <pc:docMk/>
            <pc:sldMk cId="2359008832" sldId="327"/>
            <ac:spMk id="3" creationId="{7E1FFE2C-97D2-C6AF-56B5-B5733C7F5296}"/>
          </ac:spMkLst>
        </pc:spChg>
        <pc:picChg chg="add mod">
          <ac:chgData name="Jared Woodward (U5)" userId="S::17woodwardj@cowleysthelens.org.uk::3f12bddc-7f05-4314-97bc-b4edb369d3d1" providerId="AD" clId="Web-{71C47E91-B191-43AB-9E2E-A3AEDE3006DC}" dt="2023-10-23T09:52:01.551" v="4" actId="14100"/>
          <ac:picMkLst>
            <pc:docMk/>
            <pc:sldMk cId="2359008832" sldId="327"/>
            <ac:picMk id="4" creationId="{DAB6DC63-F4CD-8F60-634E-4D2A3E58E923}"/>
          </ac:picMkLst>
        </pc:picChg>
        <pc:picChg chg="add mod">
          <ac:chgData name="Jared Woodward (U5)" userId="S::17woodwardj@cowleysthelens.org.uk::3f12bddc-7f05-4314-97bc-b4edb369d3d1" providerId="AD" clId="Web-{71C47E91-B191-43AB-9E2E-A3AEDE3006DC}" dt="2023-10-23T09:52:25.333" v="8" actId="14100"/>
          <ac:picMkLst>
            <pc:docMk/>
            <pc:sldMk cId="2359008832" sldId="327"/>
            <ac:picMk id="5" creationId="{D5E252D2-E743-FFF6-6AC5-59D6398652D2}"/>
          </ac:picMkLst>
        </pc:picChg>
      </pc:sldChg>
    </pc:docChg>
  </pc:docChgLst>
  <pc:docChgLst>
    <pc:chgData name="Jared Woodward (U5)" userId="S::17woodwardj@cowleysthelens.org.uk::3f12bddc-7f05-4314-97bc-b4edb369d3d1" providerId="AD" clId="Web-{8F19AD57-2C80-4D92-8253-3417A39CC8E4}"/>
    <pc:docChg chg="modSld">
      <pc:chgData name="Jared Woodward (U5)" userId="S::17woodwardj@cowleysthelens.org.uk::3f12bddc-7f05-4314-97bc-b4edb369d3d1" providerId="AD" clId="Web-{8F19AD57-2C80-4D92-8253-3417A39CC8E4}" dt="2023-09-14T10:22:24.589" v="14" actId="14100"/>
      <pc:docMkLst>
        <pc:docMk/>
      </pc:docMkLst>
      <pc:sldChg chg="addSp delSp modSp">
        <pc:chgData name="Jared Woodward (U5)" userId="S::17woodwardj@cowleysthelens.org.uk::3f12bddc-7f05-4314-97bc-b4edb369d3d1" providerId="AD" clId="Web-{8F19AD57-2C80-4D92-8253-3417A39CC8E4}" dt="2023-09-14T10:22:24.589" v="14" actId="14100"/>
        <pc:sldMkLst>
          <pc:docMk/>
          <pc:sldMk cId="1733724814" sldId="316"/>
        </pc:sldMkLst>
        <pc:spChg chg="del">
          <ac:chgData name="Jared Woodward (U5)" userId="S::17woodwardj@cowleysthelens.org.uk::3f12bddc-7f05-4314-97bc-b4edb369d3d1" providerId="AD" clId="Web-{8F19AD57-2C80-4D92-8253-3417A39CC8E4}" dt="2023-09-14T10:21:32.447" v="1"/>
          <ac:spMkLst>
            <pc:docMk/>
            <pc:sldMk cId="1733724814" sldId="316"/>
            <ac:spMk id="2" creationId="{B4743911-75A0-2F2B-F32A-F6BD7DD89300}"/>
          </ac:spMkLst>
        </pc:spChg>
        <pc:spChg chg="add mod">
          <ac:chgData name="Jared Woodward (U5)" userId="S::17woodwardj@cowleysthelens.org.uk::3f12bddc-7f05-4314-97bc-b4edb369d3d1" providerId="AD" clId="Web-{8F19AD57-2C80-4D92-8253-3417A39CC8E4}" dt="2023-09-14T10:21:32.447" v="1"/>
          <ac:spMkLst>
            <pc:docMk/>
            <pc:sldMk cId="1733724814" sldId="316"/>
            <ac:spMk id="4" creationId="{0E805FEA-84CC-6842-2B1A-627674015A84}"/>
          </ac:spMkLst>
        </pc:spChg>
        <pc:spChg chg="add mod">
          <ac:chgData name="Jared Woodward (U5)" userId="S::17woodwardj@cowleysthelens.org.uk::3f12bddc-7f05-4314-97bc-b4edb369d3d1" providerId="AD" clId="Web-{8F19AD57-2C80-4D92-8253-3417A39CC8E4}" dt="2023-09-14T10:21:43.119" v="5" actId="20577"/>
          <ac:spMkLst>
            <pc:docMk/>
            <pc:sldMk cId="1733724814" sldId="316"/>
            <ac:spMk id="5" creationId="{B9A62138-7FE3-C979-E4E5-F85DE44850F0}"/>
          </ac:spMkLst>
        </pc:spChg>
        <pc:spChg chg="add mod">
          <ac:chgData name="Jared Woodward (U5)" userId="S::17woodwardj@cowleysthelens.org.uk::3f12bddc-7f05-4314-97bc-b4edb369d3d1" providerId="AD" clId="Web-{8F19AD57-2C80-4D92-8253-3417A39CC8E4}" dt="2023-09-14T10:22:21.573" v="13" actId="1076"/>
          <ac:spMkLst>
            <pc:docMk/>
            <pc:sldMk cId="1733724814" sldId="316"/>
            <ac:spMk id="6" creationId="{1A1999AE-E176-061B-C651-13BA25721D45}"/>
          </ac:spMkLst>
        </pc:spChg>
        <pc:spChg chg="del">
          <ac:chgData name="Jared Woodward (U5)" userId="S::17woodwardj@cowleysthelens.org.uk::3f12bddc-7f05-4314-97bc-b4edb369d3d1" providerId="AD" clId="Web-{8F19AD57-2C80-4D92-8253-3417A39CC8E4}" dt="2023-09-14T10:21:30.681" v="0"/>
          <ac:spMkLst>
            <pc:docMk/>
            <pc:sldMk cId="1733724814" sldId="316"/>
            <ac:spMk id="7" creationId="{FE4D1C1A-DEE7-0E18-FA18-686DC0D64445}"/>
          </ac:spMkLst>
        </pc:spChg>
        <pc:spChg chg="add">
          <ac:chgData name="Jared Woodward (U5)" userId="S::17woodwardj@cowleysthelens.org.uk::3f12bddc-7f05-4314-97bc-b4edb369d3d1" providerId="AD" clId="Web-{8F19AD57-2C80-4D92-8253-3417A39CC8E4}" dt="2023-09-14T10:21:58.979" v="11"/>
          <ac:spMkLst>
            <pc:docMk/>
            <pc:sldMk cId="1733724814" sldId="316"/>
            <ac:spMk id="8" creationId="{3A206203-3615-E490-989E-F4083EF80C37}"/>
          </ac:spMkLst>
        </pc:spChg>
        <pc:spChg chg="add mod">
          <ac:chgData name="Jared Woodward (U5)" userId="S::17woodwardj@cowleysthelens.org.uk::3f12bddc-7f05-4314-97bc-b4edb369d3d1" providerId="AD" clId="Web-{8F19AD57-2C80-4D92-8253-3417A39CC8E4}" dt="2023-09-14T10:22:24.589" v="14" actId="14100"/>
          <ac:spMkLst>
            <pc:docMk/>
            <pc:sldMk cId="1733724814" sldId="316"/>
            <ac:spMk id="9" creationId="{75CA7E50-64E5-1309-DC34-F1A4DE17C063}"/>
          </ac:spMkLst>
        </pc:spChg>
      </pc:sldChg>
    </pc:docChg>
  </pc:docChgLst>
  <pc:docChgLst>
    <pc:chgData name="Jared Woodward (U5)" userId="3f12bddc-7f05-4314-97bc-b4edb369d3d1" providerId="ADAL" clId="{858014A2-E667-43F9-9D2F-2D6E3B7C2D42}"/>
    <pc:docChg chg="undo custSel addSld delSld modSld">
      <pc:chgData name="Jared Woodward (U5)" userId="3f12bddc-7f05-4314-97bc-b4edb369d3d1" providerId="ADAL" clId="{858014A2-E667-43F9-9D2F-2D6E3B7C2D42}" dt="2023-10-23T10:00:23.679" v="1935" actId="478"/>
      <pc:docMkLst>
        <pc:docMk/>
      </pc:docMkLst>
      <pc:sldChg chg="modSp mod">
        <pc:chgData name="Jared Woodward (U5)" userId="3f12bddc-7f05-4314-97bc-b4edb369d3d1" providerId="ADAL" clId="{858014A2-E667-43F9-9D2F-2D6E3B7C2D42}" dt="2023-10-23T08:30:03.624" v="1086" actId="1076"/>
        <pc:sldMkLst>
          <pc:docMk/>
          <pc:sldMk cId="1352184705" sldId="315"/>
        </pc:sldMkLst>
        <pc:graphicFrameChg chg="mod modGraphic">
          <ac:chgData name="Jared Woodward (U5)" userId="3f12bddc-7f05-4314-97bc-b4edb369d3d1" providerId="ADAL" clId="{858014A2-E667-43F9-9D2F-2D6E3B7C2D42}" dt="2023-10-23T08:30:03.624" v="1086" actId="1076"/>
          <ac:graphicFrameMkLst>
            <pc:docMk/>
            <pc:sldMk cId="1352184705" sldId="315"/>
            <ac:graphicFrameMk id="4" creationId="{FABA545B-D6E8-E0CD-50A9-367171726511}"/>
          </ac:graphicFrameMkLst>
        </pc:graphicFrameChg>
      </pc:sldChg>
      <pc:sldChg chg="addSp delSp modSp mod">
        <pc:chgData name="Jared Woodward (U5)" userId="3f12bddc-7f05-4314-97bc-b4edb369d3d1" providerId="ADAL" clId="{858014A2-E667-43F9-9D2F-2D6E3B7C2D42}" dt="2023-10-23T08:34:18.144" v="1278" actId="20577"/>
        <pc:sldMkLst>
          <pc:docMk/>
          <pc:sldMk cId="428574173" sldId="326"/>
        </pc:sldMkLst>
        <pc:spChg chg="del">
          <ac:chgData name="Jared Woodward (U5)" userId="3f12bddc-7f05-4314-97bc-b4edb369d3d1" providerId="ADAL" clId="{858014A2-E667-43F9-9D2F-2D6E3B7C2D42}" dt="2023-10-23T08:32:26.803" v="1087" actId="478"/>
          <ac:spMkLst>
            <pc:docMk/>
            <pc:sldMk cId="428574173" sldId="326"/>
            <ac:spMk id="2" creationId="{AE39B0F1-CAEE-3DB3-A4CB-B0F4478DD0D7}"/>
          </ac:spMkLst>
        </pc:spChg>
        <pc:spChg chg="del">
          <ac:chgData name="Jared Woodward (U5)" userId="3f12bddc-7f05-4314-97bc-b4edb369d3d1" providerId="ADAL" clId="{858014A2-E667-43F9-9D2F-2D6E3B7C2D42}" dt="2023-10-23T08:32:27.794" v="1088" actId="478"/>
          <ac:spMkLst>
            <pc:docMk/>
            <pc:sldMk cId="428574173" sldId="326"/>
            <ac:spMk id="3" creationId="{7E1FFE2C-97D2-C6AF-56B5-B5733C7F5296}"/>
          </ac:spMkLst>
        </pc:spChg>
        <pc:spChg chg="add mod">
          <ac:chgData name="Jared Woodward (U5)" userId="3f12bddc-7f05-4314-97bc-b4edb369d3d1" providerId="ADAL" clId="{858014A2-E667-43F9-9D2F-2D6E3B7C2D42}" dt="2023-10-23T08:33:33.537" v="1172" actId="20577"/>
          <ac:spMkLst>
            <pc:docMk/>
            <pc:sldMk cId="428574173" sldId="326"/>
            <ac:spMk id="8" creationId="{925120E9-5C3A-7A5F-D309-1F21D2255AB9}"/>
          </ac:spMkLst>
        </pc:spChg>
        <pc:spChg chg="add mod">
          <ac:chgData name="Jared Woodward (U5)" userId="3f12bddc-7f05-4314-97bc-b4edb369d3d1" providerId="ADAL" clId="{858014A2-E667-43F9-9D2F-2D6E3B7C2D42}" dt="2023-10-23T08:34:18.144" v="1278" actId="20577"/>
          <ac:spMkLst>
            <pc:docMk/>
            <pc:sldMk cId="428574173" sldId="326"/>
            <ac:spMk id="9" creationId="{EDEAF7CA-BD4D-196E-3976-09A1491DEBE4}"/>
          </ac:spMkLst>
        </pc:spChg>
        <pc:picChg chg="add mod">
          <ac:chgData name="Jared Woodward (U5)" userId="3f12bddc-7f05-4314-97bc-b4edb369d3d1" providerId="ADAL" clId="{858014A2-E667-43F9-9D2F-2D6E3B7C2D42}" dt="2023-10-23T08:33:04.328" v="1097" actId="1076"/>
          <ac:picMkLst>
            <pc:docMk/>
            <pc:sldMk cId="428574173" sldId="326"/>
            <ac:picMk id="5" creationId="{70F5692B-EACC-98CC-883F-457EB546A7D5}"/>
          </ac:picMkLst>
        </pc:picChg>
        <pc:picChg chg="add mod">
          <ac:chgData name="Jared Woodward (U5)" userId="3f12bddc-7f05-4314-97bc-b4edb369d3d1" providerId="ADAL" clId="{858014A2-E667-43F9-9D2F-2D6E3B7C2D42}" dt="2023-10-23T08:32:59.329" v="1094" actId="1076"/>
          <ac:picMkLst>
            <pc:docMk/>
            <pc:sldMk cId="428574173" sldId="326"/>
            <ac:picMk id="7" creationId="{874ED415-5D9A-8529-88FC-A6F67FFDE722}"/>
          </ac:picMkLst>
        </pc:picChg>
      </pc:sldChg>
      <pc:sldChg chg="addSp modSp mod">
        <pc:chgData name="Jared Woodward (U5)" userId="3f12bddc-7f05-4314-97bc-b4edb369d3d1" providerId="ADAL" clId="{858014A2-E667-43F9-9D2F-2D6E3B7C2D42}" dt="2023-10-23T09:54:18.886" v="1449" actId="20577"/>
        <pc:sldMkLst>
          <pc:docMk/>
          <pc:sldMk cId="2359008832" sldId="327"/>
        </pc:sldMkLst>
        <pc:spChg chg="add mod">
          <ac:chgData name="Jared Woodward (U5)" userId="3f12bddc-7f05-4314-97bc-b4edb369d3d1" providerId="ADAL" clId="{858014A2-E667-43F9-9D2F-2D6E3B7C2D42}" dt="2023-10-23T09:53:56.613" v="1390" actId="20577"/>
          <ac:spMkLst>
            <pc:docMk/>
            <pc:sldMk cId="2359008832" sldId="327"/>
            <ac:spMk id="6" creationId="{F171A997-D5A4-1CAA-BEA3-7D40322DE88B}"/>
          </ac:spMkLst>
        </pc:spChg>
        <pc:spChg chg="add mod">
          <ac:chgData name="Jared Woodward (U5)" userId="3f12bddc-7f05-4314-97bc-b4edb369d3d1" providerId="ADAL" clId="{858014A2-E667-43F9-9D2F-2D6E3B7C2D42}" dt="2023-10-23T09:54:18.886" v="1449" actId="20577"/>
          <ac:spMkLst>
            <pc:docMk/>
            <pc:sldMk cId="2359008832" sldId="327"/>
            <ac:spMk id="7" creationId="{F9B66FBE-FA16-D180-DDF4-403A61E54F8E}"/>
          </ac:spMkLst>
        </pc:spChg>
      </pc:sldChg>
      <pc:sldChg chg="addSp delSp modSp mod">
        <pc:chgData name="Jared Woodward (U5)" userId="3f12bddc-7f05-4314-97bc-b4edb369d3d1" providerId="ADAL" clId="{858014A2-E667-43F9-9D2F-2D6E3B7C2D42}" dt="2023-10-23T10:00:19.063" v="1934" actId="1076"/>
        <pc:sldMkLst>
          <pc:docMk/>
          <pc:sldMk cId="2553882612" sldId="328"/>
        </pc:sldMkLst>
        <pc:spChg chg="del">
          <ac:chgData name="Jared Woodward (U5)" userId="3f12bddc-7f05-4314-97bc-b4edb369d3d1" providerId="ADAL" clId="{858014A2-E667-43F9-9D2F-2D6E3B7C2D42}" dt="2023-10-23T09:55:38.377" v="1450" actId="478"/>
          <ac:spMkLst>
            <pc:docMk/>
            <pc:sldMk cId="2553882612" sldId="328"/>
            <ac:spMk id="2" creationId="{AE39B0F1-CAEE-3DB3-A4CB-B0F4478DD0D7}"/>
          </ac:spMkLst>
        </pc:spChg>
        <pc:spChg chg="del">
          <ac:chgData name="Jared Woodward (U5)" userId="3f12bddc-7f05-4314-97bc-b4edb369d3d1" providerId="ADAL" clId="{858014A2-E667-43F9-9D2F-2D6E3B7C2D42}" dt="2023-10-23T09:55:39.231" v="1451" actId="478"/>
          <ac:spMkLst>
            <pc:docMk/>
            <pc:sldMk cId="2553882612" sldId="328"/>
            <ac:spMk id="3" creationId="{7E1FFE2C-97D2-C6AF-56B5-B5733C7F5296}"/>
          </ac:spMkLst>
        </pc:spChg>
        <pc:spChg chg="add mod">
          <ac:chgData name="Jared Woodward (U5)" userId="3f12bddc-7f05-4314-97bc-b4edb369d3d1" providerId="ADAL" clId="{858014A2-E667-43F9-9D2F-2D6E3B7C2D42}" dt="2023-10-23T09:56:52.417" v="1665" actId="20577"/>
          <ac:spMkLst>
            <pc:docMk/>
            <pc:sldMk cId="2553882612" sldId="328"/>
            <ac:spMk id="6" creationId="{AE52EC8C-7C79-E790-FB03-D3AB5009DBEF}"/>
          </ac:spMkLst>
        </pc:spChg>
        <pc:spChg chg="add mod">
          <ac:chgData name="Jared Woodward (U5)" userId="3f12bddc-7f05-4314-97bc-b4edb369d3d1" providerId="ADAL" clId="{858014A2-E667-43F9-9D2F-2D6E3B7C2D42}" dt="2023-10-23T10:00:19.063" v="1934" actId="1076"/>
          <ac:spMkLst>
            <pc:docMk/>
            <pc:sldMk cId="2553882612" sldId="328"/>
            <ac:spMk id="8" creationId="{6A0C18ED-30DD-DA60-3C66-02E7470362A6}"/>
          </ac:spMkLst>
        </pc:spChg>
        <pc:picChg chg="add mod">
          <ac:chgData name="Jared Woodward (U5)" userId="3f12bddc-7f05-4314-97bc-b4edb369d3d1" providerId="ADAL" clId="{858014A2-E667-43F9-9D2F-2D6E3B7C2D42}" dt="2023-10-23T09:55:47.867" v="1455" actId="1076"/>
          <ac:picMkLst>
            <pc:docMk/>
            <pc:sldMk cId="2553882612" sldId="328"/>
            <ac:picMk id="5" creationId="{4C48CC69-4811-94AD-5894-F87448C22653}"/>
          </ac:picMkLst>
        </pc:picChg>
        <pc:picChg chg="add mod">
          <ac:chgData name="Jared Woodward (U5)" userId="3f12bddc-7f05-4314-97bc-b4edb369d3d1" providerId="ADAL" clId="{858014A2-E667-43F9-9D2F-2D6E3B7C2D42}" dt="2023-10-23T10:00:19.063" v="1934" actId="1076"/>
          <ac:picMkLst>
            <pc:docMk/>
            <pc:sldMk cId="2553882612" sldId="328"/>
            <ac:picMk id="7" creationId="{4F68F360-F4EB-B585-5129-B27058DDF478}"/>
          </ac:picMkLst>
        </pc:picChg>
      </pc:sldChg>
      <pc:sldChg chg="addSp delSp modSp mod">
        <pc:chgData name="Jared Woodward (U5)" userId="3f12bddc-7f05-4314-97bc-b4edb369d3d1" providerId="ADAL" clId="{858014A2-E667-43F9-9D2F-2D6E3B7C2D42}" dt="2023-10-23T10:00:23.679" v="1935" actId="478"/>
        <pc:sldMkLst>
          <pc:docMk/>
          <pc:sldMk cId="517685860" sldId="329"/>
        </pc:sldMkLst>
        <pc:spChg chg="del">
          <ac:chgData name="Jared Woodward (U5)" userId="3f12bddc-7f05-4314-97bc-b4edb369d3d1" providerId="ADAL" clId="{858014A2-E667-43F9-9D2F-2D6E3B7C2D42}" dt="2023-10-23T09:57:36.906" v="1667" actId="478"/>
          <ac:spMkLst>
            <pc:docMk/>
            <pc:sldMk cId="517685860" sldId="329"/>
            <ac:spMk id="2" creationId="{AE39B0F1-CAEE-3DB3-A4CB-B0F4478DD0D7}"/>
          </ac:spMkLst>
        </pc:spChg>
        <pc:spChg chg="del">
          <ac:chgData name="Jared Woodward (U5)" userId="3f12bddc-7f05-4314-97bc-b4edb369d3d1" providerId="ADAL" clId="{858014A2-E667-43F9-9D2F-2D6E3B7C2D42}" dt="2023-10-23T09:57:35.739" v="1666" actId="478"/>
          <ac:spMkLst>
            <pc:docMk/>
            <pc:sldMk cId="517685860" sldId="329"/>
            <ac:spMk id="3" creationId="{7E1FFE2C-97D2-C6AF-56B5-B5733C7F5296}"/>
          </ac:spMkLst>
        </pc:spChg>
        <pc:spChg chg="add del mod">
          <ac:chgData name="Jared Woodward (U5)" userId="3f12bddc-7f05-4314-97bc-b4edb369d3d1" providerId="ADAL" clId="{858014A2-E667-43F9-9D2F-2D6E3B7C2D42}" dt="2023-10-23T10:00:23.679" v="1935" actId="478"/>
          <ac:spMkLst>
            <pc:docMk/>
            <pc:sldMk cId="517685860" sldId="329"/>
            <ac:spMk id="6" creationId="{666ADC7D-D897-E965-19C5-8ADF1DEE5EAB}"/>
          </ac:spMkLst>
        </pc:spChg>
        <pc:picChg chg="add del mod">
          <ac:chgData name="Jared Woodward (U5)" userId="3f12bddc-7f05-4314-97bc-b4edb369d3d1" providerId="ADAL" clId="{858014A2-E667-43F9-9D2F-2D6E3B7C2D42}" dt="2023-10-23T10:00:23.679" v="1935" actId="478"/>
          <ac:picMkLst>
            <pc:docMk/>
            <pc:sldMk cId="517685860" sldId="329"/>
            <ac:picMk id="5" creationId="{E9B9A53F-E7E9-00A6-16E0-1A3CB26D8914}"/>
          </ac:picMkLst>
        </pc:picChg>
      </pc:sldChg>
      <pc:sldChg chg="addSp delSp modSp add mod">
        <pc:chgData name="Jared Woodward (U5)" userId="3f12bddc-7f05-4314-97bc-b4edb369d3d1" providerId="ADAL" clId="{858014A2-E667-43F9-9D2F-2D6E3B7C2D42}" dt="2023-10-23T08:29:55.234" v="1084" actId="14100"/>
        <pc:sldMkLst>
          <pc:docMk/>
          <pc:sldMk cId="1442150870" sldId="344"/>
        </pc:sldMkLst>
        <pc:graphicFrameChg chg="add mod modGraphic">
          <ac:chgData name="Jared Woodward (U5)" userId="3f12bddc-7f05-4314-97bc-b4edb369d3d1" providerId="ADAL" clId="{858014A2-E667-43F9-9D2F-2D6E3B7C2D42}" dt="2023-10-23T08:29:55.234" v="1084" actId="14100"/>
          <ac:graphicFrameMkLst>
            <pc:docMk/>
            <pc:sldMk cId="1442150870" sldId="344"/>
            <ac:graphicFrameMk id="3" creationId="{33893929-D04F-6A1F-DA45-0EE38F6B272A}"/>
          </ac:graphicFrameMkLst>
        </pc:graphicFrameChg>
        <pc:graphicFrameChg chg="del modGraphic">
          <ac:chgData name="Jared Woodward (U5)" userId="3f12bddc-7f05-4314-97bc-b4edb369d3d1" providerId="ADAL" clId="{858014A2-E667-43F9-9D2F-2D6E3B7C2D42}" dt="2023-10-23T08:26:42.356" v="935" actId="478"/>
          <ac:graphicFrameMkLst>
            <pc:docMk/>
            <pc:sldMk cId="1442150870" sldId="344"/>
            <ac:graphicFrameMk id="4" creationId="{FABA545B-D6E8-E0CD-50A9-367171726511}"/>
          </ac:graphicFrameMkLst>
        </pc:graphicFrameChg>
      </pc:sldChg>
      <pc:sldChg chg="addSp delSp add del mod">
        <pc:chgData name="Jared Woodward (U5)" userId="3f12bddc-7f05-4314-97bc-b4edb369d3d1" providerId="ADAL" clId="{858014A2-E667-43F9-9D2F-2D6E3B7C2D42}" dt="2023-10-23T08:26:17.308" v="920" actId="2890"/>
        <pc:sldMkLst>
          <pc:docMk/>
          <pc:sldMk cId="3335870499" sldId="344"/>
        </pc:sldMkLst>
        <pc:graphicFrameChg chg="add del">
          <ac:chgData name="Jared Woodward (U5)" userId="3f12bddc-7f05-4314-97bc-b4edb369d3d1" providerId="ADAL" clId="{858014A2-E667-43F9-9D2F-2D6E3B7C2D42}" dt="2023-10-23T08:26:16.808" v="918"/>
          <ac:graphicFrameMkLst>
            <pc:docMk/>
            <pc:sldMk cId="3335870499" sldId="344"/>
            <ac:graphicFrameMk id="3" creationId="{5458F8B0-9EC2-0BB8-7E8A-1EA1284944D3}"/>
          </ac:graphicFrameMkLst>
        </pc:graphicFrameChg>
        <pc:graphicFrameChg chg="add del">
          <ac:chgData name="Jared Woodward (U5)" userId="3f12bddc-7f05-4314-97bc-b4edb369d3d1" providerId="ADAL" clId="{858014A2-E667-43F9-9D2F-2D6E3B7C2D42}" dt="2023-10-23T08:26:17.043" v="919" actId="478"/>
          <ac:graphicFrameMkLst>
            <pc:docMk/>
            <pc:sldMk cId="3335870499" sldId="344"/>
            <ac:graphicFrameMk id="4" creationId="{FABA545B-D6E8-E0CD-50A9-367171726511}"/>
          </ac:graphicFrameMkLst>
        </pc:graphicFrameChg>
      </pc:sldChg>
    </pc:docChg>
  </pc:docChgLst>
  <pc:docChgLst>
    <pc:chgData name="Jared Woodward (U5)" userId="S::17woodwardj@cowleysthelens.org.uk::3f12bddc-7f05-4314-97bc-b4edb369d3d1" providerId="AD" clId="Web-{F0E9D2C9-C209-4864-8C1F-235B9E917CA1}"/>
    <pc:docChg chg="modSld">
      <pc:chgData name="Jared Woodward (U5)" userId="S::17woodwardj@cowleysthelens.org.uk::3f12bddc-7f05-4314-97bc-b4edb369d3d1" providerId="AD" clId="Web-{F0E9D2C9-C209-4864-8C1F-235B9E917CA1}" dt="2023-11-03T15:33:01.485" v="347" actId="20577"/>
      <pc:docMkLst>
        <pc:docMk/>
      </pc:docMkLst>
      <pc:sldChg chg="addSp modSp">
        <pc:chgData name="Jared Woodward (U5)" userId="S::17woodwardj@cowleysthelens.org.uk::3f12bddc-7f05-4314-97bc-b4edb369d3d1" providerId="AD" clId="Web-{F0E9D2C9-C209-4864-8C1F-235B9E917CA1}" dt="2023-11-03T15:19:33.071" v="123" actId="20577"/>
        <pc:sldMkLst>
          <pc:docMk/>
          <pc:sldMk cId="517685860" sldId="329"/>
        </pc:sldMkLst>
        <pc:spChg chg="add mod">
          <ac:chgData name="Jared Woodward (U5)" userId="S::17woodwardj@cowleysthelens.org.uk::3f12bddc-7f05-4314-97bc-b4edb369d3d1" providerId="AD" clId="Web-{F0E9D2C9-C209-4864-8C1F-235B9E917CA1}" dt="2023-11-03T15:17:07.223" v="26" actId="20577"/>
          <ac:spMkLst>
            <pc:docMk/>
            <pc:sldMk cId="517685860" sldId="329"/>
            <ac:spMk id="6" creationId="{4E5DF725-D1C3-CD53-2C73-29B6714D44E0}"/>
          </ac:spMkLst>
        </pc:spChg>
        <pc:spChg chg="add mod">
          <ac:chgData name="Jared Woodward (U5)" userId="S::17woodwardj@cowleysthelens.org.uk::3f12bddc-7f05-4314-97bc-b4edb369d3d1" providerId="AD" clId="Web-{F0E9D2C9-C209-4864-8C1F-235B9E917CA1}" dt="2023-11-03T15:17:34.443" v="49" actId="20577"/>
          <ac:spMkLst>
            <pc:docMk/>
            <pc:sldMk cId="517685860" sldId="329"/>
            <ac:spMk id="7" creationId="{72057847-AD0E-DE24-150F-6C930DA75CCE}"/>
          </ac:spMkLst>
        </pc:spChg>
        <pc:spChg chg="add mod">
          <ac:chgData name="Jared Woodward (U5)" userId="S::17woodwardj@cowleysthelens.org.uk::3f12bddc-7f05-4314-97bc-b4edb369d3d1" providerId="AD" clId="Web-{F0E9D2C9-C209-4864-8C1F-235B9E917CA1}" dt="2023-11-03T15:18:52.789" v="80" actId="20577"/>
          <ac:spMkLst>
            <pc:docMk/>
            <pc:sldMk cId="517685860" sldId="329"/>
            <ac:spMk id="8" creationId="{D4EC4F10-1892-11DB-CFE8-5AB2B7E32BFD}"/>
          </ac:spMkLst>
        </pc:spChg>
        <pc:spChg chg="add mod">
          <ac:chgData name="Jared Woodward (U5)" userId="S::17woodwardj@cowleysthelens.org.uk::3f12bddc-7f05-4314-97bc-b4edb369d3d1" providerId="AD" clId="Web-{F0E9D2C9-C209-4864-8C1F-235B9E917CA1}" dt="2023-11-03T15:19:16.930" v="108" actId="20577"/>
          <ac:spMkLst>
            <pc:docMk/>
            <pc:sldMk cId="517685860" sldId="329"/>
            <ac:spMk id="9" creationId="{955BE90E-EB22-2833-E1B6-415319A29C22}"/>
          </ac:spMkLst>
        </pc:spChg>
        <pc:spChg chg="add mod">
          <ac:chgData name="Jared Woodward (U5)" userId="S::17woodwardj@cowleysthelens.org.uk::3f12bddc-7f05-4314-97bc-b4edb369d3d1" providerId="AD" clId="Web-{F0E9D2C9-C209-4864-8C1F-235B9E917CA1}" dt="2023-11-03T15:19:33.071" v="123" actId="20577"/>
          <ac:spMkLst>
            <pc:docMk/>
            <pc:sldMk cId="517685860" sldId="329"/>
            <ac:spMk id="11" creationId="{9D15701D-B498-1EE3-630C-0240DEB2BF96}"/>
          </ac:spMkLst>
        </pc:spChg>
        <pc:picChg chg="add mod">
          <ac:chgData name="Jared Woodward (U5)" userId="S::17woodwardj@cowleysthelens.org.uk::3f12bddc-7f05-4314-97bc-b4edb369d3d1" providerId="AD" clId="Web-{F0E9D2C9-C209-4864-8C1F-235B9E917CA1}" dt="2023-11-03T15:15:46.987" v="1" actId="1076"/>
          <ac:picMkLst>
            <pc:docMk/>
            <pc:sldMk cId="517685860" sldId="329"/>
            <ac:picMk id="2" creationId="{941A2FFB-3B5E-B449-3BE3-6B74700E3DD2}"/>
          </ac:picMkLst>
        </pc:picChg>
        <pc:picChg chg="add mod">
          <ac:chgData name="Jared Woodward (U5)" userId="S::17woodwardj@cowleysthelens.org.uk::3f12bddc-7f05-4314-97bc-b4edb369d3d1" providerId="AD" clId="Web-{F0E9D2C9-C209-4864-8C1F-235B9E917CA1}" dt="2023-11-03T15:17:12.505" v="27" actId="1076"/>
          <ac:picMkLst>
            <pc:docMk/>
            <pc:sldMk cId="517685860" sldId="329"/>
            <ac:picMk id="3" creationId="{161636CB-AA38-3B97-6D82-CD05B6516A19}"/>
          </ac:picMkLst>
        </pc:picChg>
        <pc:picChg chg="add mod">
          <ac:chgData name="Jared Woodward (U5)" userId="S::17woodwardj@cowleysthelens.org.uk::3f12bddc-7f05-4314-97bc-b4edb369d3d1" providerId="AD" clId="Web-{F0E9D2C9-C209-4864-8C1F-235B9E917CA1}" dt="2023-11-03T15:17:40.927" v="52" actId="1076"/>
          <ac:picMkLst>
            <pc:docMk/>
            <pc:sldMk cId="517685860" sldId="329"/>
            <ac:picMk id="4" creationId="{52C126C0-210E-C70A-89AF-1C3758A4A6E2}"/>
          </ac:picMkLst>
        </pc:picChg>
        <pc:picChg chg="add mod">
          <ac:chgData name="Jared Woodward (U5)" userId="S::17woodwardj@cowleysthelens.org.uk::3f12bddc-7f05-4314-97bc-b4edb369d3d1" providerId="AD" clId="Web-{F0E9D2C9-C209-4864-8C1F-235B9E917CA1}" dt="2023-11-03T15:18:54.851" v="81" actId="1076"/>
          <ac:picMkLst>
            <pc:docMk/>
            <pc:sldMk cId="517685860" sldId="329"/>
            <ac:picMk id="5" creationId="{D19430CE-FB94-5A2E-1E1F-66BDD4C4F4C5}"/>
          </ac:picMkLst>
        </pc:picChg>
        <pc:picChg chg="add mod">
          <ac:chgData name="Jared Woodward (U5)" userId="S::17woodwardj@cowleysthelens.org.uk::3f12bddc-7f05-4314-97bc-b4edb369d3d1" providerId="AD" clId="Web-{F0E9D2C9-C209-4864-8C1F-235B9E917CA1}" dt="2023-11-03T15:19:23.415" v="111" actId="14100"/>
          <ac:picMkLst>
            <pc:docMk/>
            <pc:sldMk cId="517685860" sldId="329"/>
            <ac:picMk id="10" creationId="{7EAF1EF7-0553-CA66-47DA-5C1BAB8F2899}"/>
          </ac:picMkLst>
        </pc:picChg>
      </pc:sldChg>
      <pc:sldChg chg="addSp delSp modSp">
        <pc:chgData name="Jared Woodward (U5)" userId="S::17woodwardj@cowleysthelens.org.uk::3f12bddc-7f05-4314-97bc-b4edb369d3d1" providerId="AD" clId="Web-{F0E9D2C9-C209-4864-8C1F-235B9E917CA1}" dt="2023-11-03T15:21:31.043" v="185" actId="20577"/>
        <pc:sldMkLst>
          <pc:docMk/>
          <pc:sldMk cId="3535826343" sldId="330"/>
        </pc:sldMkLst>
        <pc:spChg chg="del">
          <ac:chgData name="Jared Woodward (U5)" userId="S::17woodwardj@cowleysthelens.org.uk::3f12bddc-7f05-4314-97bc-b4edb369d3d1" providerId="AD" clId="Web-{F0E9D2C9-C209-4864-8C1F-235B9E917CA1}" dt="2023-11-03T15:19:54.306" v="124"/>
          <ac:spMkLst>
            <pc:docMk/>
            <pc:sldMk cId="3535826343" sldId="330"/>
            <ac:spMk id="2" creationId="{AE39B0F1-CAEE-3DB3-A4CB-B0F4478DD0D7}"/>
          </ac:spMkLst>
        </pc:spChg>
        <pc:spChg chg="del">
          <ac:chgData name="Jared Woodward (U5)" userId="S::17woodwardj@cowleysthelens.org.uk::3f12bddc-7f05-4314-97bc-b4edb369d3d1" providerId="AD" clId="Web-{F0E9D2C9-C209-4864-8C1F-235B9E917CA1}" dt="2023-11-03T15:19:55.478" v="125"/>
          <ac:spMkLst>
            <pc:docMk/>
            <pc:sldMk cId="3535826343" sldId="330"/>
            <ac:spMk id="3" creationId="{7E1FFE2C-97D2-C6AF-56B5-B5733C7F5296}"/>
          </ac:spMkLst>
        </pc:spChg>
        <pc:spChg chg="add mod">
          <ac:chgData name="Jared Woodward (U5)" userId="S::17woodwardj@cowleysthelens.org.uk::3f12bddc-7f05-4314-97bc-b4edb369d3d1" providerId="AD" clId="Web-{F0E9D2C9-C209-4864-8C1F-235B9E917CA1}" dt="2023-11-03T15:20:19.791" v="141" actId="20577"/>
          <ac:spMkLst>
            <pc:docMk/>
            <pc:sldMk cId="3535826343" sldId="330"/>
            <ac:spMk id="5" creationId="{692EFF48-52D7-ACA9-F57A-FA691A165833}"/>
          </ac:spMkLst>
        </pc:spChg>
        <pc:spChg chg="add mod">
          <ac:chgData name="Jared Woodward (U5)" userId="S::17woodwardj@cowleysthelens.org.uk::3f12bddc-7f05-4314-97bc-b4edb369d3d1" providerId="AD" clId="Web-{F0E9D2C9-C209-4864-8C1F-235B9E917CA1}" dt="2023-11-03T15:21:31.043" v="185" actId="20577"/>
          <ac:spMkLst>
            <pc:docMk/>
            <pc:sldMk cId="3535826343" sldId="330"/>
            <ac:spMk id="7" creationId="{8FEA8EB7-D2B0-C2D5-372D-786F3B928D9F}"/>
          </ac:spMkLst>
        </pc:spChg>
        <pc:picChg chg="add mod">
          <ac:chgData name="Jared Woodward (U5)" userId="S::17woodwardj@cowleysthelens.org.uk::3f12bddc-7f05-4314-97bc-b4edb369d3d1" providerId="AD" clId="Web-{F0E9D2C9-C209-4864-8C1F-235B9E917CA1}" dt="2023-11-03T15:20:01.103" v="129" actId="1076"/>
          <ac:picMkLst>
            <pc:docMk/>
            <pc:sldMk cId="3535826343" sldId="330"/>
            <ac:picMk id="4" creationId="{EE958B2D-03B6-C1CC-3A22-D01BA4085A81}"/>
          </ac:picMkLst>
        </pc:picChg>
        <pc:picChg chg="add mod">
          <ac:chgData name="Jared Woodward (U5)" userId="S::17woodwardj@cowleysthelens.org.uk::3f12bddc-7f05-4314-97bc-b4edb369d3d1" providerId="AD" clId="Web-{F0E9D2C9-C209-4864-8C1F-235B9E917CA1}" dt="2023-11-03T15:20:42.839" v="144" actId="14100"/>
          <ac:picMkLst>
            <pc:docMk/>
            <pc:sldMk cId="3535826343" sldId="330"/>
            <ac:picMk id="6" creationId="{4D7B0B63-B6AA-21E7-C36B-69F96C8C3C64}"/>
          </ac:picMkLst>
        </pc:picChg>
      </pc:sldChg>
      <pc:sldChg chg="addSp delSp modSp">
        <pc:chgData name="Jared Woodward (U5)" userId="S::17woodwardj@cowleysthelens.org.uk::3f12bddc-7f05-4314-97bc-b4edb369d3d1" providerId="AD" clId="Web-{F0E9D2C9-C209-4864-8C1F-235B9E917CA1}" dt="2023-11-03T15:26:17.567" v="248" actId="20577"/>
        <pc:sldMkLst>
          <pc:docMk/>
          <pc:sldMk cId="3974309094" sldId="331"/>
        </pc:sldMkLst>
        <pc:spChg chg="del">
          <ac:chgData name="Jared Woodward (U5)" userId="S::17woodwardj@cowleysthelens.org.uk::3f12bddc-7f05-4314-97bc-b4edb369d3d1" providerId="AD" clId="Web-{F0E9D2C9-C209-4864-8C1F-235B9E917CA1}" dt="2023-11-03T15:24:01.516" v="186"/>
          <ac:spMkLst>
            <pc:docMk/>
            <pc:sldMk cId="3974309094" sldId="331"/>
            <ac:spMk id="2" creationId="{AE39B0F1-CAEE-3DB3-A4CB-B0F4478DD0D7}"/>
          </ac:spMkLst>
        </pc:spChg>
        <pc:spChg chg="del">
          <ac:chgData name="Jared Woodward (U5)" userId="S::17woodwardj@cowleysthelens.org.uk::3f12bddc-7f05-4314-97bc-b4edb369d3d1" providerId="AD" clId="Web-{F0E9D2C9-C209-4864-8C1F-235B9E917CA1}" dt="2023-11-03T15:24:02.360" v="187"/>
          <ac:spMkLst>
            <pc:docMk/>
            <pc:sldMk cId="3974309094" sldId="331"/>
            <ac:spMk id="3" creationId="{7E1FFE2C-97D2-C6AF-56B5-B5733C7F5296}"/>
          </ac:spMkLst>
        </pc:spChg>
        <pc:spChg chg="add mod">
          <ac:chgData name="Jared Woodward (U5)" userId="S::17woodwardj@cowleysthelens.org.uk::3f12bddc-7f05-4314-97bc-b4edb369d3d1" providerId="AD" clId="Web-{F0E9D2C9-C209-4864-8C1F-235B9E917CA1}" dt="2023-11-03T15:24:54.784" v="205" actId="20577"/>
          <ac:spMkLst>
            <pc:docMk/>
            <pc:sldMk cId="3974309094" sldId="331"/>
            <ac:spMk id="6" creationId="{50AB8086-F1D4-36B8-D03E-EF96B70B6D1B}"/>
          </ac:spMkLst>
        </pc:spChg>
        <pc:spChg chg="add mod">
          <ac:chgData name="Jared Woodward (U5)" userId="S::17woodwardj@cowleysthelens.org.uk::3f12bddc-7f05-4314-97bc-b4edb369d3d1" providerId="AD" clId="Web-{F0E9D2C9-C209-4864-8C1F-235B9E917CA1}" dt="2023-11-03T15:26:17.567" v="248" actId="20577"/>
          <ac:spMkLst>
            <pc:docMk/>
            <pc:sldMk cId="3974309094" sldId="331"/>
            <ac:spMk id="7" creationId="{E48C87B3-A596-5B8A-E7DE-073C16980D17}"/>
          </ac:spMkLst>
        </pc:spChg>
        <pc:picChg chg="add mod">
          <ac:chgData name="Jared Woodward (U5)" userId="S::17woodwardj@cowleysthelens.org.uk::3f12bddc-7f05-4314-97bc-b4edb369d3d1" providerId="AD" clId="Web-{F0E9D2C9-C209-4864-8C1F-235B9E917CA1}" dt="2023-11-03T15:24:08.892" v="191" actId="14100"/>
          <ac:picMkLst>
            <pc:docMk/>
            <pc:sldMk cId="3974309094" sldId="331"/>
            <ac:picMk id="4" creationId="{ECCDEA0C-57B8-1000-15F9-194468722034}"/>
          </ac:picMkLst>
        </pc:picChg>
        <pc:picChg chg="add mod">
          <ac:chgData name="Jared Woodward (U5)" userId="S::17woodwardj@cowleysthelens.org.uk::3f12bddc-7f05-4314-97bc-b4edb369d3d1" providerId="AD" clId="Web-{F0E9D2C9-C209-4864-8C1F-235B9E917CA1}" dt="2023-11-03T15:24:30.564" v="195" actId="14100"/>
          <ac:picMkLst>
            <pc:docMk/>
            <pc:sldMk cId="3974309094" sldId="331"/>
            <ac:picMk id="5" creationId="{F6C65F91-D066-260B-27F7-D8D81EAB2492}"/>
          </ac:picMkLst>
        </pc:picChg>
      </pc:sldChg>
      <pc:sldChg chg="addSp delSp modSp">
        <pc:chgData name="Jared Woodward (U5)" userId="S::17woodwardj@cowleysthelens.org.uk::3f12bddc-7f05-4314-97bc-b4edb369d3d1" providerId="AD" clId="Web-{F0E9D2C9-C209-4864-8C1F-235B9E917CA1}" dt="2023-11-03T15:33:01.485" v="347" actId="20577"/>
        <pc:sldMkLst>
          <pc:docMk/>
          <pc:sldMk cId="462081291" sldId="332"/>
        </pc:sldMkLst>
        <pc:spChg chg="del">
          <ac:chgData name="Jared Woodward (U5)" userId="S::17woodwardj@cowleysthelens.org.uk::3f12bddc-7f05-4314-97bc-b4edb369d3d1" providerId="AD" clId="Web-{F0E9D2C9-C209-4864-8C1F-235B9E917CA1}" dt="2023-11-03T15:27:44.148" v="249"/>
          <ac:spMkLst>
            <pc:docMk/>
            <pc:sldMk cId="462081291" sldId="332"/>
            <ac:spMk id="2" creationId="{AE39B0F1-CAEE-3DB3-A4CB-B0F4478DD0D7}"/>
          </ac:spMkLst>
        </pc:spChg>
        <pc:spChg chg="del">
          <ac:chgData name="Jared Woodward (U5)" userId="S::17woodwardj@cowleysthelens.org.uk::3f12bddc-7f05-4314-97bc-b4edb369d3d1" providerId="AD" clId="Web-{F0E9D2C9-C209-4864-8C1F-235B9E917CA1}" dt="2023-11-03T15:27:45.460" v="250"/>
          <ac:spMkLst>
            <pc:docMk/>
            <pc:sldMk cId="462081291" sldId="332"/>
            <ac:spMk id="3" creationId="{7E1FFE2C-97D2-C6AF-56B5-B5733C7F5296}"/>
          </ac:spMkLst>
        </pc:spChg>
        <pc:spChg chg="add mod">
          <ac:chgData name="Jared Woodward (U5)" userId="S::17woodwardj@cowleysthelens.org.uk::3f12bddc-7f05-4314-97bc-b4edb369d3d1" providerId="AD" clId="Web-{F0E9D2C9-C209-4864-8C1F-235B9E917CA1}" dt="2023-11-03T15:31:25.107" v="266" actId="20577"/>
          <ac:spMkLst>
            <pc:docMk/>
            <pc:sldMk cId="462081291" sldId="332"/>
            <ac:spMk id="5" creationId="{3EC94BA2-549E-607E-B0C4-9B35E1E50DFD}"/>
          </ac:spMkLst>
        </pc:spChg>
        <pc:spChg chg="add mod">
          <ac:chgData name="Jared Woodward (U5)" userId="S::17woodwardj@cowleysthelens.org.uk::3f12bddc-7f05-4314-97bc-b4edb369d3d1" providerId="AD" clId="Web-{F0E9D2C9-C209-4864-8C1F-235B9E917CA1}" dt="2023-11-03T15:33:01.485" v="347" actId="20577"/>
          <ac:spMkLst>
            <pc:docMk/>
            <pc:sldMk cId="462081291" sldId="332"/>
            <ac:spMk id="7" creationId="{1B3B3CE7-AD6F-6B64-FC21-CA6D293A1923}"/>
          </ac:spMkLst>
        </pc:spChg>
        <pc:picChg chg="add mod">
          <ac:chgData name="Jared Woodward (U5)" userId="S::17woodwardj@cowleysthelens.org.uk::3f12bddc-7f05-4314-97bc-b4edb369d3d1" providerId="AD" clId="Web-{F0E9D2C9-C209-4864-8C1F-235B9E917CA1}" dt="2023-11-03T15:28:15.086" v="252" actId="1076"/>
          <ac:picMkLst>
            <pc:docMk/>
            <pc:sldMk cId="462081291" sldId="332"/>
            <ac:picMk id="4" creationId="{83F47EEE-2F15-71A0-5741-2590B4629A00}"/>
          </ac:picMkLst>
        </pc:picChg>
        <pc:picChg chg="add mod">
          <ac:chgData name="Jared Woodward (U5)" userId="S::17woodwardj@cowleysthelens.org.uk::3f12bddc-7f05-4314-97bc-b4edb369d3d1" providerId="AD" clId="Web-{F0E9D2C9-C209-4864-8C1F-235B9E917CA1}" dt="2023-11-03T15:31:48.764" v="269" actId="14100"/>
          <ac:picMkLst>
            <pc:docMk/>
            <pc:sldMk cId="462081291" sldId="332"/>
            <ac:picMk id="6" creationId="{5A7BF40A-CF28-0AE1-4301-DEA484C79940}"/>
          </ac:picMkLst>
        </pc:picChg>
      </pc:sldChg>
    </pc:docChg>
  </pc:docChgLst>
  <pc:docChgLst>
    <pc:chgData name="Jared Woodward (U5)" userId="S::17woodwardj@cowleysthelens.org.uk::3f12bddc-7f05-4314-97bc-b4edb369d3d1" providerId="AD" clId="Web-{4CB35D65-04BA-494C-A3F2-4A627C350855}"/>
    <pc:docChg chg="addSld modSld">
      <pc:chgData name="Jared Woodward (U5)" userId="S::17woodwardj@cowleysthelens.org.uk::3f12bddc-7f05-4314-97bc-b4edb369d3d1" providerId="AD" clId="Web-{4CB35D65-04BA-494C-A3F2-4A627C350855}" dt="2023-10-13T13:30:16.582" v="172" actId="1076"/>
      <pc:docMkLst>
        <pc:docMk/>
      </pc:docMkLst>
      <pc:sldChg chg="modSp">
        <pc:chgData name="Jared Woodward (U5)" userId="S::17woodwardj@cowleysthelens.org.uk::3f12bddc-7f05-4314-97bc-b4edb369d3d1" providerId="AD" clId="Web-{4CB35D65-04BA-494C-A3F2-4A627C350855}" dt="2023-10-13T13:30:16.582" v="172" actId="1076"/>
        <pc:sldMkLst>
          <pc:docMk/>
          <pc:sldMk cId="2923025805" sldId="301"/>
        </pc:sldMkLst>
        <pc:spChg chg="mod">
          <ac:chgData name="Jared Woodward (U5)" userId="S::17woodwardj@cowleysthelens.org.uk::3f12bddc-7f05-4314-97bc-b4edb369d3d1" providerId="AD" clId="Web-{4CB35D65-04BA-494C-A3F2-4A627C350855}" dt="2023-10-13T13:30:16.582" v="172" actId="1076"/>
          <ac:spMkLst>
            <pc:docMk/>
            <pc:sldMk cId="2923025805" sldId="301"/>
            <ac:spMk id="5" creationId="{3531773E-21D1-3033-5283-F91282201108}"/>
          </ac:spMkLst>
        </pc:spChg>
      </pc:sldChg>
      <pc:sldChg chg="modSp">
        <pc:chgData name="Jared Woodward (U5)" userId="S::17woodwardj@cowleysthelens.org.uk::3f12bddc-7f05-4314-97bc-b4edb369d3d1" providerId="AD" clId="Web-{4CB35D65-04BA-494C-A3F2-4A627C350855}" dt="2023-10-13T13:26:03.171" v="128" actId="20577"/>
        <pc:sldMkLst>
          <pc:docMk/>
          <pc:sldMk cId="405561317" sldId="341"/>
        </pc:sldMkLst>
        <pc:spChg chg="mod">
          <ac:chgData name="Jared Woodward (U5)" userId="S::17woodwardj@cowleysthelens.org.uk::3f12bddc-7f05-4314-97bc-b4edb369d3d1" providerId="AD" clId="Web-{4CB35D65-04BA-494C-A3F2-4A627C350855}" dt="2023-10-13T13:26:03.171" v="128" actId="20577"/>
          <ac:spMkLst>
            <pc:docMk/>
            <pc:sldMk cId="405561317" sldId="341"/>
            <ac:spMk id="2" creationId="{59388758-953B-44D2-A6AC-FD76AEEDCA7A}"/>
          </ac:spMkLst>
        </pc:spChg>
      </pc:sldChg>
      <pc:sldChg chg="addSp delSp modSp add replId">
        <pc:chgData name="Jared Woodward (U5)" userId="S::17woodwardj@cowleysthelens.org.uk::3f12bddc-7f05-4314-97bc-b4edb369d3d1" providerId="AD" clId="Web-{4CB35D65-04BA-494C-A3F2-4A627C350855}" dt="2023-10-13T13:25:49.827" v="120" actId="20577"/>
        <pc:sldMkLst>
          <pc:docMk/>
          <pc:sldMk cId="3496791857" sldId="342"/>
        </pc:sldMkLst>
        <pc:spChg chg="mod">
          <ac:chgData name="Jared Woodward (U5)" userId="S::17woodwardj@cowleysthelens.org.uk::3f12bddc-7f05-4314-97bc-b4edb369d3d1" providerId="AD" clId="Web-{4CB35D65-04BA-494C-A3F2-4A627C350855}" dt="2023-10-13T13:25:49.827" v="120" actId="20577"/>
          <ac:spMkLst>
            <pc:docMk/>
            <pc:sldMk cId="3496791857" sldId="342"/>
            <ac:spMk id="2" creationId="{59388758-953B-44D2-A6AC-FD76AEEDCA7A}"/>
          </ac:spMkLst>
        </pc:spChg>
        <pc:spChg chg="add mod">
          <ac:chgData name="Jared Woodward (U5)" userId="S::17woodwardj@cowleysthelens.org.uk::3f12bddc-7f05-4314-97bc-b4edb369d3d1" providerId="AD" clId="Web-{4CB35D65-04BA-494C-A3F2-4A627C350855}" dt="2023-10-13T13:18:09.772" v="117" actId="1076"/>
          <ac:spMkLst>
            <pc:docMk/>
            <pc:sldMk cId="3496791857" sldId="342"/>
            <ac:spMk id="5" creationId="{FCA1DDC2-7A19-3AAC-C563-9363D40F757C}"/>
          </ac:spMkLst>
        </pc:spChg>
        <pc:spChg chg="del">
          <ac:chgData name="Jared Woodward (U5)" userId="S::17woodwardj@cowleysthelens.org.uk::3f12bddc-7f05-4314-97bc-b4edb369d3d1" providerId="AD" clId="Web-{4CB35D65-04BA-494C-A3F2-4A627C350855}" dt="2023-10-13T13:14:24.503" v="46"/>
          <ac:spMkLst>
            <pc:docMk/>
            <pc:sldMk cId="3496791857" sldId="342"/>
            <ac:spMk id="6" creationId="{71FE6521-3A46-0687-46CB-1A04A73C83D4}"/>
          </ac:spMkLst>
        </pc:spChg>
        <pc:picChg chg="del">
          <ac:chgData name="Jared Woodward (U5)" userId="S::17woodwardj@cowleysthelens.org.uk::3f12bddc-7f05-4314-97bc-b4edb369d3d1" providerId="AD" clId="Web-{4CB35D65-04BA-494C-A3F2-4A627C350855}" dt="2023-10-13T13:14:23.487" v="45"/>
          <ac:picMkLst>
            <pc:docMk/>
            <pc:sldMk cId="3496791857" sldId="342"/>
            <ac:picMk id="3" creationId="{6C713EFB-C00B-5E02-C290-D20A94EF3405}"/>
          </ac:picMkLst>
        </pc:picChg>
        <pc:picChg chg="add mod">
          <ac:chgData name="Jared Woodward (U5)" userId="S::17woodwardj@cowleysthelens.org.uk::3f12bddc-7f05-4314-97bc-b4edb369d3d1" providerId="AD" clId="Web-{4CB35D65-04BA-494C-A3F2-4A627C350855}" dt="2023-10-13T13:14:28.503" v="49" actId="14100"/>
          <ac:picMkLst>
            <pc:docMk/>
            <pc:sldMk cId="3496791857" sldId="342"/>
            <ac:picMk id="4" creationId="{2CE424ED-F40D-C728-D057-16A36272B27E}"/>
          </ac:picMkLst>
        </pc:picChg>
      </pc:sldChg>
      <pc:sldChg chg="addSp delSp modSp add replId">
        <pc:chgData name="Jared Woodward (U5)" userId="S::17woodwardj@cowleysthelens.org.uk::3f12bddc-7f05-4314-97bc-b4edb369d3d1" providerId="AD" clId="Web-{4CB35D65-04BA-494C-A3F2-4A627C350855}" dt="2023-10-13T13:29:10.612" v="165" actId="20577"/>
        <pc:sldMkLst>
          <pc:docMk/>
          <pc:sldMk cId="4095160514" sldId="343"/>
        </pc:sldMkLst>
        <pc:spChg chg="mod">
          <ac:chgData name="Jared Woodward (U5)" userId="S::17woodwardj@cowleysthelens.org.uk::3f12bddc-7f05-4314-97bc-b4edb369d3d1" providerId="AD" clId="Web-{4CB35D65-04BA-494C-A3F2-4A627C350855}" dt="2023-10-13T13:25:55.499" v="125" actId="20577"/>
          <ac:spMkLst>
            <pc:docMk/>
            <pc:sldMk cId="4095160514" sldId="343"/>
            <ac:spMk id="2" creationId="{59388758-953B-44D2-A6AC-FD76AEEDCA7A}"/>
          </ac:spMkLst>
        </pc:spChg>
        <pc:spChg chg="mod">
          <ac:chgData name="Jared Woodward (U5)" userId="S::17woodwardj@cowleysthelens.org.uk::3f12bddc-7f05-4314-97bc-b4edb369d3d1" providerId="AD" clId="Web-{4CB35D65-04BA-494C-A3F2-4A627C350855}" dt="2023-10-13T13:29:10.612" v="165" actId="20577"/>
          <ac:spMkLst>
            <pc:docMk/>
            <pc:sldMk cId="4095160514" sldId="343"/>
            <ac:spMk id="5" creationId="{FCA1DDC2-7A19-3AAC-C563-9363D40F757C}"/>
          </ac:spMkLst>
        </pc:spChg>
        <pc:picChg chg="add mod">
          <ac:chgData name="Jared Woodward (U5)" userId="S::17woodwardj@cowleysthelens.org.uk::3f12bddc-7f05-4314-97bc-b4edb369d3d1" providerId="AD" clId="Web-{4CB35D65-04BA-494C-A3F2-4A627C350855}" dt="2023-10-13T13:28:17.392" v="146" actId="1076"/>
          <ac:picMkLst>
            <pc:docMk/>
            <pc:sldMk cId="4095160514" sldId="343"/>
            <ac:picMk id="3" creationId="{A79FD739-C32F-3D05-F282-B3E6DD9DE428}"/>
          </ac:picMkLst>
        </pc:picChg>
        <pc:picChg chg="del">
          <ac:chgData name="Jared Woodward (U5)" userId="S::17woodwardj@cowleysthelens.org.uk::3f12bddc-7f05-4314-97bc-b4edb369d3d1" providerId="AD" clId="Web-{4CB35D65-04BA-494C-A3F2-4A627C350855}" dt="2023-10-13T13:15:52.223" v="71"/>
          <ac:picMkLst>
            <pc:docMk/>
            <pc:sldMk cId="4095160514" sldId="343"/>
            <ac:picMk id="4" creationId="{2CE424ED-F40D-C728-D057-16A36272B27E}"/>
          </ac:picMkLst>
        </pc:picChg>
        <pc:picChg chg="add mod">
          <ac:chgData name="Jared Woodward (U5)" userId="S::17woodwardj@cowleysthelens.org.uk::3f12bddc-7f05-4314-97bc-b4edb369d3d1" providerId="AD" clId="Web-{4CB35D65-04BA-494C-A3F2-4A627C350855}" dt="2023-10-13T13:28:14.502" v="145" actId="1076"/>
          <ac:picMkLst>
            <pc:docMk/>
            <pc:sldMk cId="4095160514" sldId="343"/>
            <ac:picMk id="6" creationId="{DCEE4170-E195-A1C2-5459-B284235AACB6}"/>
          </ac:picMkLst>
        </pc:picChg>
      </pc:sldChg>
    </pc:docChg>
  </pc:docChgLst>
  <pc:docChgLst>
    <pc:chgData name="Jared Woodward (U1)" userId="S::17woodwardj@cowleysthelens.org.uk::3f12bddc-7f05-4314-97bc-b4edb369d3d1" providerId="AD" clId="Web-{C47A4937-828E-4589-9740-84D4F96703FD}"/>
    <pc:docChg chg="modSld">
      <pc:chgData name="Jared Woodward (U1)" userId="S::17woodwardj@cowleysthelens.org.uk::3f12bddc-7f05-4314-97bc-b4edb369d3d1" providerId="AD" clId="Web-{C47A4937-828E-4589-9740-84D4F96703FD}" dt="2023-11-10T10:36:43.612" v="1187" actId="20577"/>
      <pc:docMkLst>
        <pc:docMk/>
      </pc:docMkLst>
      <pc:sldChg chg="addSp delSp modSp">
        <pc:chgData name="Jared Woodward (U1)" userId="S::17woodwardj@cowleysthelens.org.uk::3f12bddc-7f05-4314-97bc-b4edb369d3d1" providerId="AD" clId="Web-{C47A4937-828E-4589-9740-84D4F96703FD}" dt="2023-11-10T09:34:02.891" v="13" actId="1076"/>
        <pc:sldMkLst>
          <pc:docMk/>
          <pc:sldMk cId="847219148" sldId="296"/>
        </pc:sldMkLst>
        <pc:spChg chg="del">
          <ac:chgData name="Jared Woodward (U1)" userId="S::17woodwardj@cowleysthelens.org.uk::3f12bddc-7f05-4314-97bc-b4edb369d3d1" providerId="AD" clId="Web-{C47A4937-828E-4589-9740-84D4F96703FD}" dt="2023-11-10T09:33:26.890" v="0"/>
          <ac:spMkLst>
            <pc:docMk/>
            <pc:sldMk cId="847219148" sldId="296"/>
            <ac:spMk id="3" creationId="{7143420F-8BEF-4F9F-82F1-1F93453B8E5A}"/>
          </ac:spMkLst>
        </pc:spChg>
        <pc:picChg chg="add mod">
          <ac:chgData name="Jared Woodward (U1)" userId="S::17woodwardj@cowleysthelens.org.uk::3f12bddc-7f05-4314-97bc-b4edb369d3d1" providerId="AD" clId="Web-{C47A4937-828E-4589-9740-84D4F96703FD}" dt="2023-11-10T09:33:41.562" v="7" actId="1076"/>
          <ac:picMkLst>
            <pc:docMk/>
            <pc:sldMk cId="847219148" sldId="296"/>
            <ac:picMk id="4" creationId="{48929851-6391-48FF-C638-1914D74D8E7A}"/>
          </ac:picMkLst>
        </pc:picChg>
        <pc:picChg chg="add mod">
          <ac:chgData name="Jared Woodward (U1)" userId="S::17woodwardj@cowleysthelens.org.uk::3f12bddc-7f05-4314-97bc-b4edb369d3d1" providerId="AD" clId="Web-{C47A4937-828E-4589-9740-84D4F96703FD}" dt="2023-11-10T09:34:02.891" v="13" actId="1076"/>
          <ac:picMkLst>
            <pc:docMk/>
            <pc:sldMk cId="847219148" sldId="296"/>
            <ac:picMk id="5" creationId="{C0560247-4BDB-26EA-2DDF-E704BD161FAC}"/>
          </ac:picMkLst>
        </pc:picChg>
      </pc:sldChg>
      <pc:sldChg chg="addSp delSp modSp">
        <pc:chgData name="Jared Woodward (U1)" userId="S::17woodwardj@cowleysthelens.org.uk::3f12bddc-7f05-4314-97bc-b4edb369d3d1" providerId="AD" clId="Web-{C47A4937-828E-4589-9740-84D4F96703FD}" dt="2023-11-10T09:36:03.456" v="32" actId="14100"/>
        <pc:sldMkLst>
          <pc:docMk/>
          <pc:sldMk cId="732347922" sldId="297"/>
        </pc:sldMkLst>
        <pc:spChg chg="del">
          <ac:chgData name="Jared Woodward (U1)" userId="S::17woodwardj@cowleysthelens.org.uk::3f12bddc-7f05-4314-97bc-b4edb369d3d1" providerId="AD" clId="Web-{C47A4937-828E-4589-9740-84D4F96703FD}" dt="2023-11-10T09:35:25.596" v="14"/>
          <ac:spMkLst>
            <pc:docMk/>
            <pc:sldMk cId="732347922" sldId="297"/>
            <ac:spMk id="3" creationId="{7143420F-8BEF-4F9F-82F1-1F93453B8E5A}"/>
          </ac:spMkLst>
        </pc:spChg>
        <pc:spChg chg="add del mod">
          <ac:chgData name="Jared Woodward (U1)" userId="S::17woodwardj@cowleysthelens.org.uk::3f12bddc-7f05-4314-97bc-b4edb369d3d1" providerId="AD" clId="Web-{C47A4937-828E-4589-9740-84D4F96703FD}" dt="2023-11-10T09:35:28.612" v="18"/>
          <ac:spMkLst>
            <pc:docMk/>
            <pc:sldMk cId="732347922" sldId="297"/>
            <ac:spMk id="4" creationId="{9076D0B2-B97F-70B3-21F2-E0A25F7F01F6}"/>
          </ac:spMkLst>
        </pc:spChg>
        <pc:picChg chg="add mod">
          <ac:chgData name="Jared Woodward (U1)" userId="S::17woodwardj@cowleysthelens.org.uk::3f12bddc-7f05-4314-97bc-b4edb369d3d1" providerId="AD" clId="Web-{C47A4937-828E-4589-9740-84D4F96703FD}" dt="2023-11-10T09:35:41.550" v="23" actId="14100"/>
          <ac:picMkLst>
            <pc:docMk/>
            <pc:sldMk cId="732347922" sldId="297"/>
            <ac:picMk id="5" creationId="{B566AE56-2D74-ABC3-D1E3-A9956ED03BAF}"/>
          </ac:picMkLst>
        </pc:picChg>
        <pc:picChg chg="add mod">
          <ac:chgData name="Jared Woodward (U1)" userId="S::17woodwardj@cowleysthelens.org.uk::3f12bddc-7f05-4314-97bc-b4edb369d3d1" providerId="AD" clId="Web-{C47A4937-828E-4589-9740-84D4F96703FD}" dt="2023-11-10T09:36:03.456" v="32" actId="14100"/>
          <ac:picMkLst>
            <pc:docMk/>
            <pc:sldMk cId="732347922" sldId="297"/>
            <ac:picMk id="6" creationId="{39E2A342-9EA6-9367-356F-803ACCF14E13}"/>
          </ac:picMkLst>
        </pc:picChg>
      </pc:sldChg>
      <pc:sldChg chg="addSp delSp modSp">
        <pc:chgData name="Jared Woodward (U1)" userId="S::17woodwardj@cowleysthelens.org.uk::3f12bddc-7f05-4314-97bc-b4edb369d3d1" providerId="AD" clId="Web-{C47A4937-828E-4589-9740-84D4F96703FD}" dt="2023-11-10T09:39:07.617" v="42" actId="14100"/>
        <pc:sldMkLst>
          <pc:docMk/>
          <pc:sldMk cId="2372963651" sldId="298"/>
        </pc:sldMkLst>
        <pc:spChg chg="del">
          <ac:chgData name="Jared Woodward (U1)" userId="S::17woodwardj@cowleysthelens.org.uk::3f12bddc-7f05-4314-97bc-b4edb369d3d1" providerId="AD" clId="Web-{C47A4937-828E-4589-9740-84D4F96703FD}" dt="2023-11-10T09:38:45.929" v="33"/>
          <ac:spMkLst>
            <pc:docMk/>
            <pc:sldMk cId="2372963651" sldId="298"/>
            <ac:spMk id="3" creationId="{7143420F-8BEF-4F9F-82F1-1F93453B8E5A}"/>
          </ac:spMkLst>
        </pc:spChg>
        <pc:picChg chg="add mod">
          <ac:chgData name="Jared Woodward (U1)" userId="S::17woodwardj@cowleysthelens.org.uk::3f12bddc-7f05-4314-97bc-b4edb369d3d1" providerId="AD" clId="Web-{C47A4937-828E-4589-9740-84D4F96703FD}" dt="2023-11-10T09:38:53.961" v="37" actId="14100"/>
          <ac:picMkLst>
            <pc:docMk/>
            <pc:sldMk cId="2372963651" sldId="298"/>
            <ac:picMk id="4" creationId="{3E6A8DF0-E7DC-7E19-CA6D-FF8A2000A907}"/>
          </ac:picMkLst>
        </pc:picChg>
        <pc:picChg chg="add mod">
          <ac:chgData name="Jared Woodward (U1)" userId="S::17woodwardj@cowleysthelens.org.uk::3f12bddc-7f05-4314-97bc-b4edb369d3d1" providerId="AD" clId="Web-{C47A4937-828E-4589-9740-84D4F96703FD}" dt="2023-11-10T09:39:07.617" v="42" actId="14100"/>
          <ac:picMkLst>
            <pc:docMk/>
            <pc:sldMk cId="2372963651" sldId="298"/>
            <ac:picMk id="5" creationId="{08F070A8-5805-F0AD-4134-33AB953B787C}"/>
          </ac:picMkLst>
        </pc:picChg>
      </pc:sldChg>
      <pc:sldChg chg="addSp delSp modSp">
        <pc:chgData name="Jared Woodward (U1)" userId="S::17woodwardj@cowleysthelens.org.uk::3f12bddc-7f05-4314-97bc-b4edb369d3d1" providerId="AD" clId="Web-{C47A4937-828E-4589-9740-84D4F96703FD}" dt="2023-11-10T09:39:33.290" v="51" actId="14100"/>
        <pc:sldMkLst>
          <pc:docMk/>
          <pc:sldMk cId="2615142912" sldId="299"/>
        </pc:sldMkLst>
        <pc:spChg chg="del">
          <ac:chgData name="Jared Woodward (U1)" userId="S::17woodwardj@cowleysthelens.org.uk::3f12bddc-7f05-4314-97bc-b4edb369d3d1" providerId="AD" clId="Web-{C47A4937-828E-4589-9740-84D4F96703FD}" dt="2023-11-10T09:39:14.336" v="43"/>
          <ac:spMkLst>
            <pc:docMk/>
            <pc:sldMk cId="2615142912" sldId="299"/>
            <ac:spMk id="3" creationId="{7143420F-8BEF-4F9F-82F1-1F93453B8E5A}"/>
          </ac:spMkLst>
        </pc:spChg>
        <pc:picChg chg="add mod">
          <ac:chgData name="Jared Woodward (U1)" userId="S::17woodwardj@cowleysthelens.org.uk::3f12bddc-7f05-4314-97bc-b4edb369d3d1" providerId="AD" clId="Web-{C47A4937-828E-4589-9740-84D4F96703FD}" dt="2023-11-10T09:39:20.930" v="46" actId="14100"/>
          <ac:picMkLst>
            <pc:docMk/>
            <pc:sldMk cId="2615142912" sldId="299"/>
            <ac:picMk id="4" creationId="{7785C349-E20E-C23C-26E0-A8DD03D76F63}"/>
          </ac:picMkLst>
        </pc:picChg>
        <pc:picChg chg="add mod">
          <ac:chgData name="Jared Woodward (U1)" userId="S::17woodwardj@cowleysthelens.org.uk::3f12bddc-7f05-4314-97bc-b4edb369d3d1" providerId="AD" clId="Web-{C47A4937-828E-4589-9740-84D4F96703FD}" dt="2023-11-10T09:39:33.290" v="51" actId="14100"/>
          <ac:picMkLst>
            <pc:docMk/>
            <pc:sldMk cId="2615142912" sldId="299"/>
            <ac:picMk id="5" creationId="{AD88905B-D246-C555-32DE-3C06B4C7634C}"/>
          </ac:picMkLst>
        </pc:picChg>
      </pc:sldChg>
      <pc:sldChg chg="addSp delSp modSp">
        <pc:chgData name="Jared Woodward (U1)" userId="S::17woodwardj@cowleysthelens.org.uk::3f12bddc-7f05-4314-97bc-b4edb369d3d1" providerId="AD" clId="Web-{C47A4937-828E-4589-9740-84D4F96703FD}" dt="2023-11-10T10:08:25.756" v="408" actId="1076"/>
        <pc:sldMkLst>
          <pc:docMk/>
          <pc:sldMk cId="1161907399" sldId="303"/>
        </pc:sldMkLst>
        <pc:spChg chg="del mod">
          <ac:chgData name="Jared Woodward (U1)" userId="S::17woodwardj@cowleysthelens.org.uk::3f12bddc-7f05-4314-97bc-b4edb369d3d1" providerId="AD" clId="Web-{C47A4937-828E-4589-9740-84D4F96703FD}" dt="2023-11-10T10:07:21.895" v="331"/>
          <ac:spMkLst>
            <pc:docMk/>
            <pc:sldMk cId="1161907399" sldId="303"/>
            <ac:spMk id="3" creationId="{E9E2D81A-0019-4AF0-A24A-2DA3799D5CFA}"/>
          </ac:spMkLst>
        </pc:spChg>
        <pc:spChg chg="add mod">
          <ac:chgData name="Jared Woodward (U1)" userId="S::17woodwardj@cowleysthelens.org.uk::3f12bddc-7f05-4314-97bc-b4edb369d3d1" providerId="AD" clId="Web-{C47A4937-828E-4589-9740-84D4F96703FD}" dt="2023-11-10T10:08:25.756" v="408" actId="1076"/>
          <ac:spMkLst>
            <pc:docMk/>
            <pc:sldMk cId="1161907399" sldId="303"/>
            <ac:spMk id="5" creationId="{4DAB3288-8DB8-35F2-F343-4390FA2B88EE}"/>
          </ac:spMkLst>
        </pc:spChg>
        <pc:picChg chg="add mod ord">
          <ac:chgData name="Jared Woodward (U1)" userId="S::17woodwardj@cowleysthelens.org.uk::3f12bddc-7f05-4314-97bc-b4edb369d3d1" providerId="AD" clId="Web-{C47A4937-828E-4589-9740-84D4F96703FD}" dt="2023-11-10T10:07:26.067" v="334" actId="1076"/>
          <ac:picMkLst>
            <pc:docMk/>
            <pc:sldMk cId="1161907399" sldId="303"/>
            <ac:picMk id="4" creationId="{5400CD5C-A7D6-7FE8-647B-3E6E8F97426A}"/>
          </ac:picMkLst>
        </pc:picChg>
      </pc:sldChg>
      <pc:sldChg chg="addSp delSp modSp">
        <pc:chgData name="Jared Woodward (U1)" userId="S::17woodwardj@cowleysthelens.org.uk::3f12bddc-7f05-4314-97bc-b4edb369d3d1" providerId="AD" clId="Web-{C47A4937-828E-4589-9740-84D4F96703FD}" dt="2023-11-10T10:07:01.910" v="329" actId="20577"/>
        <pc:sldMkLst>
          <pc:docMk/>
          <pc:sldMk cId="1042045852" sldId="304"/>
        </pc:sldMkLst>
        <pc:spChg chg="del">
          <ac:chgData name="Jared Woodward (U1)" userId="S::17woodwardj@cowleysthelens.org.uk::3f12bddc-7f05-4314-97bc-b4edb369d3d1" providerId="AD" clId="Web-{C47A4937-828E-4589-9740-84D4F96703FD}" dt="2023-11-10T10:05:29.080" v="244"/>
          <ac:spMkLst>
            <pc:docMk/>
            <pc:sldMk cId="1042045852" sldId="304"/>
            <ac:spMk id="3" creationId="{4A5E9B07-80C1-43EF-A6CE-4EAB78504B3C}"/>
          </ac:spMkLst>
        </pc:spChg>
        <pc:spChg chg="add mod">
          <ac:chgData name="Jared Woodward (U1)" userId="S::17woodwardj@cowleysthelens.org.uk::3f12bddc-7f05-4314-97bc-b4edb369d3d1" providerId="AD" clId="Web-{C47A4937-828E-4589-9740-84D4F96703FD}" dt="2023-11-10T10:07:01.910" v="329" actId="20577"/>
          <ac:spMkLst>
            <pc:docMk/>
            <pc:sldMk cId="1042045852" sldId="304"/>
            <ac:spMk id="6" creationId="{737CF6E5-411B-B04B-F631-E3A9756AFD3F}"/>
          </ac:spMkLst>
        </pc:spChg>
        <pc:picChg chg="add mod">
          <ac:chgData name="Jared Woodward (U1)" userId="S::17woodwardj@cowleysthelens.org.uk::3f12bddc-7f05-4314-97bc-b4edb369d3d1" providerId="AD" clId="Web-{C47A4937-828E-4589-9740-84D4F96703FD}" dt="2023-11-10T10:05:33.236" v="247" actId="14100"/>
          <ac:picMkLst>
            <pc:docMk/>
            <pc:sldMk cId="1042045852" sldId="304"/>
            <ac:picMk id="4" creationId="{C0429415-5A99-9F28-C463-3EF9ACCE20BF}"/>
          </ac:picMkLst>
        </pc:picChg>
        <pc:picChg chg="add mod">
          <ac:chgData name="Jared Woodward (U1)" userId="S::17woodwardj@cowleysthelens.org.uk::3f12bddc-7f05-4314-97bc-b4edb369d3d1" providerId="AD" clId="Web-{C47A4937-828E-4589-9740-84D4F96703FD}" dt="2023-11-10T10:05:42.721" v="249" actId="1076"/>
          <ac:picMkLst>
            <pc:docMk/>
            <pc:sldMk cId="1042045852" sldId="304"/>
            <ac:picMk id="5" creationId="{A35F5A60-5735-3E4C-DC7B-FB85D15BB8AA}"/>
          </ac:picMkLst>
        </pc:picChg>
      </pc:sldChg>
      <pc:sldChg chg="addSp delSp modSp">
        <pc:chgData name="Jared Woodward (U1)" userId="S::17woodwardj@cowleysthelens.org.uk::3f12bddc-7f05-4314-97bc-b4edb369d3d1" providerId="AD" clId="Web-{C47A4937-828E-4589-9740-84D4F96703FD}" dt="2023-11-10T10:04:49.110" v="243" actId="14100"/>
        <pc:sldMkLst>
          <pc:docMk/>
          <pc:sldMk cId="1587251726" sldId="305"/>
        </pc:sldMkLst>
        <pc:spChg chg="mod">
          <ac:chgData name="Jared Woodward (U1)" userId="S::17woodwardj@cowleysthelens.org.uk::3f12bddc-7f05-4314-97bc-b4edb369d3d1" providerId="AD" clId="Web-{C47A4937-828E-4589-9740-84D4F96703FD}" dt="2023-11-10T10:04:49.110" v="243" actId="14100"/>
          <ac:spMkLst>
            <pc:docMk/>
            <pc:sldMk cId="1587251726" sldId="305"/>
            <ac:spMk id="2" creationId="{EF0BC407-8328-43CE-9792-73E60BFAB1BA}"/>
          </ac:spMkLst>
        </pc:spChg>
        <pc:spChg chg="del">
          <ac:chgData name="Jared Woodward (U1)" userId="S::17woodwardj@cowleysthelens.org.uk::3f12bddc-7f05-4314-97bc-b4edb369d3d1" providerId="AD" clId="Web-{C47A4937-828E-4589-9740-84D4F96703FD}" dt="2023-11-10T10:01:25.198" v="153"/>
          <ac:spMkLst>
            <pc:docMk/>
            <pc:sldMk cId="1587251726" sldId="305"/>
            <ac:spMk id="3" creationId="{8755C4D4-8F2A-4155-9EE0-95D409B0163D}"/>
          </ac:spMkLst>
        </pc:spChg>
        <pc:spChg chg="add mod">
          <ac:chgData name="Jared Woodward (U1)" userId="S::17woodwardj@cowleysthelens.org.uk::3f12bddc-7f05-4314-97bc-b4edb369d3d1" providerId="AD" clId="Web-{C47A4937-828E-4589-9740-84D4F96703FD}" dt="2023-11-10T10:04:44.438" v="242" actId="1076"/>
          <ac:spMkLst>
            <pc:docMk/>
            <pc:sldMk cId="1587251726" sldId="305"/>
            <ac:spMk id="5" creationId="{74ACCF19-9552-4C91-4786-D43A81B6FF96}"/>
          </ac:spMkLst>
        </pc:spChg>
        <pc:picChg chg="add del mod">
          <ac:chgData name="Jared Woodward (U1)" userId="S::17woodwardj@cowleysthelens.org.uk::3f12bddc-7f05-4314-97bc-b4edb369d3d1" providerId="AD" clId="Web-{C47A4937-828E-4589-9740-84D4F96703FD}" dt="2023-11-10T10:02:40.403" v="159"/>
          <ac:picMkLst>
            <pc:docMk/>
            <pc:sldMk cId="1587251726" sldId="305"/>
            <ac:picMk id="4" creationId="{64E565B6-1DFE-D895-5DC2-E2E194691591}"/>
          </ac:picMkLst>
        </pc:picChg>
        <pc:picChg chg="add mod modCrop">
          <ac:chgData name="Jared Woodward (U1)" userId="S::17woodwardj@cowleysthelens.org.uk::3f12bddc-7f05-4314-97bc-b4edb369d3d1" providerId="AD" clId="Web-{C47A4937-828E-4589-9740-84D4F96703FD}" dt="2023-11-10T10:02:59.701" v="168" actId="1076"/>
          <ac:picMkLst>
            <pc:docMk/>
            <pc:sldMk cId="1587251726" sldId="305"/>
            <ac:picMk id="6" creationId="{CFD900B6-3CCB-07BB-8D25-5840A26B949D}"/>
          </ac:picMkLst>
        </pc:picChg>
      </pc:sldChg>
      <pc:sldChg chg="addSp delSp modSp">
        <pc:chgData name="Jared Woodward (U1)" userId="S::17woodwardj@cowleysthelens.org.uk::3f12bddc-7f05-4314-97bc-b4edb369d3d1" providerId="AD" clId="Web-{C47A4937-828E-4589-9740-84D4F96703FD}" dt="2023-11-10T10:11:38.714" v="412" actId="1076"/>
        <pc:sldMkLst>
          <pc:docMk/>
          <pc:sldMk cId="153026875" sldId="306"/>
        </pc:sldMkLst>
        <pc:spChg chg="del mod">
          <ac:chgData name="Jared Woodward (U1)" userId="S::17woodwardj@cowleysthelens.org.uk::3f12bddc-7f05-4314-97bc-b4edb369d3d1" providerId="AD" clId="Web-{C47A4937-828E-4589-9740-84D4F96703FD}" dt="2023-11-10T09:47:07.536" v="53"/>
          <ac:spMkLst>
            <pc:docMk/>
            <pc:sldMk cId="153026875" sldId="306"/>
            <ac:spMk id="3" creationId="{B2C9D929-46BA-41CA-BC04-1693D761CF4E}"/>
          </ac:spMkLst>
        </pc:spChg>
        <pc:spChg chg="add mod">
          <ac:chgData name="Jared Woodward (U1)" userId="S::17woodwardj@cowleysthelens.org.uk::3f12bddc-7f05-4314-97bc-b4edb369d3d1" providerId="AD" clId="Web-{C47A4937-828E-4589-9740-84D4F96703FD}" dt="2023-11-10T10:11:38.714" v="412" actId="1076"/>
          <ac:spMkLst>
            <pc:docMk/>
            <pc:sldMk cId="153026875" sldId="306"/>
            <ac:spMk id="8" creationId="{744540CA-837B-EE98-8BDE-D87BF5AE5C90}"/>
          </ac:spMkLst>
        </pc:spChg>
        <pc:picChg chg="add mod ord">
          <ac:chgData name="Jared Woodward (U1)" userId="S::17woodwardj@cowleysthelens.org.uk::3f12bddc-7f05-4314-97bc-b4edb369d3d1" providerId="AD" clId="Web-{C47A4937-828E-4589-9740-84D4F96703FD}" dt="2023-11-10T09:51:01.433" v="62" actId="1076"/>
          <ac:picMkLst>
            <pc:docMk/>
            <pc:sldMk cId="153026875" sldId="306"/>
            <ac:picMk id="4" creationId="{2E9C76A6-39A6-28D5-0769-B1585D9BE755}"/>
          </ac:picMkLst>
        </pc:picChg>
        <pc:picChg chg="add mod">
          <ac:chgData name="Jared Woodward (U1)" userId="S::17woodwardj@cowleysthelens.org.uk::3f12bddc-7f05-4314-97bc-b4edb369d3d1" providerId="AD" clId="Web-{C47A4937-828E-4589-9740-84D4F96703FD}" dt="2023-11-10T09:51:01.448" v="63" actId="1076"/>
          <ac:picMkLst>
            <pc:docMk/>
            <pc:sldMk cId="153026875" sldId="306"/>
            <ac:picMk id="5" creationId="{56E4A924-136E-A1D7-B584-C9DBFEF455E2}"/>
          </ac:picMkLst>
        </pc:picChg>
        <pc:picChg chg="add mod">
          <ac:chgData name="Jared Woodward (U1)" userId="S::17woodwardj@cowleysthelens.org.uk::3f12bddc-7f05-4314-97bc-b4edb369d3d1" providerId="AD" clId="Web-{C47A4937-828E-4589-9740-84D4F96703FD}" dt="2023-11-10T09:51:01.464" v="64" actId="1076"/>
          <ac:picMkLst>
            <pc:docMk/>
            <pc:sldMk cId="153026875" sldId="306"/>
            <ac:picMk id="6" creationId="{872D2669-E480-5F92-18BF-C79436A8CBB5}"/>
          </ac:picMkLst>
        </pc:picChg>
        <pc:picChg chg="add del mod">
          <ac:chgData name="Jared Woodward (U1)" userId="S::17woodwardj@cowleysthelens.org.uk::3f12bddc-7f05-4314-97bc-b4edb369d3d1" providerId="AD" clId="Web-{C47A4937-828E-4589-9740-84D4F96703FD}" dt="2023-11-10T09:51:08.933" v="66"/>
          <ac:picMkLst>
            <pc:docMk/>
            <pc:sldMk cId="153026875" sldId="306"/>
            <ac:picMk id="7" creationId="{AB7B9F3B-916F-E554-65F7-4FC0FEB3F019}"/>
          </ac:picMkLst>
        </pc:picChg>
        <pc:picChg chg="add mod">
          <ac:chgData name="Jared Woodward (U1)" userId="S::17woodwardj@cowleysthelens.org.uk::3f12bddc-7f05-4314-97bc-b4edb369d3d1" providerId="AD" clId="Web-{C47A4937-828E-4589-9740-84D4F96703FD}" dt="2023-11-10T10:11:33.183" v="411" actId="1076"/>
          <ac:picMkLst>
            <pc:docMk/>
            <pc:sldMk cId="153026875" sldId="306"/>
            <ac:picMk id="9" creationId="{7D3F0FF2-C108-E8B0-5ED0-9AC56B72BD89}"/>
          </ac:picMkLst>
        </pc:picChg>
      </pc:sldChg>
      <pc:sldChg chg="addSp delSp modSp">
        <pc:chgData name="Jared Woodward (U1)" userId="S::17woodwardj@cowleysthelens.org.uk::3f12bddc-7f05-4314-97bc-b4edb369d3d1" providerId="AD" clId="Web-{C47A4937-828E-4589-9740-84D4F96703FD}" dt="2023-11-10T09:55:27.221" v="152" actId="1076"/>
        <pc:sldMkLst>
          <pc:docMk/>
          <pc:sldMk cId="989092181" sldId="307"/>
        </pc:sldMkLst>
        <pc:spChg chg="del">
          <ac:chgData name="Jared Woodward (U1)" userId="S::17woodwardj@cowleysthelens.org.uk::3f12bddc-7f05-4314-97bc-b4edb369d3d1" providerId="AD" clId="Web-{C47A4937-828E-4589-9740-84D4F96703FD}" dt="2023-11-10T09:53:06.717" v="145"/>
          <ac:spMkLst>
            <pc:docMk/>
            <pc:sldMk cId="989092181" sldId="307"/>
            <ac:spMk id="5" creationId="{9D579A34-9272-4256-96AA-712720FD55C6}"/>
          </ac:spMkLst>
        </pc:spChg>
        <pc:spChg chg="del">
          <ac:chgData name="Jared Woodward (U1)" userId="S::17woodwardj@cowleysthelens.org.uk::3f12bddc-7f05-4314-97bc-b4edb369d3d1" providerId="AD" clId="Web-{C47A4937-828E-4589-9740-84D4F96703FD}" dt="2023-11-10T09:53:04.514" v="144"/>
          <ac:spMkLst>
            <pc:docMk/>
            <pc:sldMk cId="989092181" sldId="307"/>
            <ac:spMk id="7" creationId="{C67E2B10-ED9D-46E4-81B0-59D741507DE7}"/>
          </ac:spMkLst>
        </pc:spChg>
        <pc:picChg chg="add mod ord">
          <ac:chgData name="Jared Woodward (U1)" userId="S::17woodwardj@cowleysthelens.org.uk::3f12bddc-7f05-4314-97bc-b4edb369d3d1" providerId="AD" clId="Web-{C47A4937-828E-4589-9740-84D4F96703FD}" dt="2023-11-10T09:53:08.748" v="146" actId="1076"/>
          <ac:picMkLst>
            <pc:docMk/>
            <pc:sldMk cId="989092181" sldId="307"/>
            <ac:picMk id="3" creationId="{B2E73F06-81C4-D52C-7639-1DE875E88602}"/>
          </ac:picMkLst>
        </pc:picChg>
        <pc:picChg chg="add mod modCrop">
          <ac:chgData name="Jared Woodward (U1)" userId="S::17woodwardj@cowleysthelens.org.uk::3f12bddc-7f05-4314-97bc-b4edb369d3d1" providerId="AD" clId="Web-{C47A4937-828E-4589-9740-84D4F96703FD}" dt="2023-11-10T09:55:27.221" v="152" actId="1076"/>
          <ac:picMkLst>
            <pc:docMk/>
            <pc:sldMk cId="989092181" sldId="307"/>
            <ac:picMk id="8" creationId="{9CBFB5FA-35EA-CE47-9AD6-F574931301FA}"/>
          </ac:picMkLst>
        </pc:picChg>
      </pc:sldChg>
      <pc:sldChg chg="addSp modSp">
        <pc:chgData name="Jared Woodward (U1)" userId="S::17woodwardj@cowleysthelens.org.uk::3f12bddc-7f05-4314-97bc-b4edb369d3d1" providerId="AD" clId="Web-{C47A4937-828E-4589-9740-84D4F96703FD}" dt="2023-11-10T10:14:50.313" v="484" actId="1076"/>
        <pc:sldMkLst>
          <pc:docMk/>
          <pc:sldMk cId="854385361" sldId="308"/>
        </pc:sldMkLst>
        <pc:spChg chg="mod">
          <ac:chgData name="Jared Woodward (U1)" userId="S::17woodwardj@cowleysthelens.org.uk::3f12bddc-7f05-4314-97bc-b4edb369d3d1" providerId="AD" clId="Web-{C47A4937-828E-4589-9740-84D4F96703FD}" dt="2023-11-10T10:14:34.672" v="478" actId="1076"/>
          <ac:spMkLst>
            <pc:docMk/>
            <pc:sldMk cId="854385361" sldId="308"/>
            <ac:spMk id="7" creationId="{8FBAB1AE-5189-49B3-A1A4-02B9C4DC131D}"/>
          </ac:spMkLst>
        </pc:spChg>
        <pc:spChg chg="mod">
          <ac:chgData name="Jared Woodward (U1)" userId="S::17woodwardj@cowleysthelens.org.uk::3f12bddc-7f05-4314-97bc-b4edb369d3d1" providerId="AD" clId="Web-{C47A4937-828E-4589-9740-84D4F96703FD}" dt="2023-11-10T10:14:50.313" v="484" actId="1076"/>
          <ac:spMkLst>
            <pc:docMk/>
            <pc:sldMk cId="854385361" sldId="308"/>
            <ac:spMk id="8" creationId="{6FB37C3C-7694-431E-A807-0B124B472457}"/>
          </ac:spMkLst>
        </pc:spChg>
        <pc:picChg chg="add mod">
          <ac:chgData name="Jared Woodward (U1)" userId="S::17woodwardj@cowleysthelens.org.uk::3f12bddc-7f05-4314-97bc-b4edb369d3d1" providerId="AD" clId="Web-{C47A4937-828E-4589-9740-84D4F96703FD}" dt="2023-11-10T10:14:42.453" v="482" actId="1076"/>
          <ac:picMkLst>
            <pc:docMk/>
            <pc:sldMk cId="854385361" sldId="308"/>
            <ac:picMk id="2" creationId="{EFD852AD-C46C-4FAD-5B0B-89A7F92C4B00}"/>
          </ac:picMkLst>
        </pc:picChg>
        <pc:picChg chg="add mod">
          <ac:chgData name="Jared Woodward (U1)" userId="S::17woodwardj@cowleysthelens.org.uk::3f12bddc-7f05-4314-97bc-b4edb369d3d1" providerId="AD" clId="Web-{C47A4937-828E-4589-9740-84D4F96703FD}" dt="2023-11-10T10:14:40.375" v="481" actId="1076"/>
          <ac:picMkLst>
            <pc:docMk/>
            <pc:sldMk cId="854385361" sldId="308"/>
            <ac:picMk id="3" creationId="{1A9C02A5-45DC-BAB0-74AF-625287C5B590}"/>
          </ac:picMkLst>
        </pc:picChg>
      </pc:sldChg>
      <pc:sldChg chg="addSp delSp modSp">
        <pc:chgData name="Jared Woodward (U1)" userId="S::17woodwardj@cowleysthelens.org.uk::3f12bddc-7f05-4314-97bc-b4edb369d3d1" providerId="AD" clId="Web-{C47A4937-828E-4589-9740-84D4F96703FD}" dt="2023-11-10T10:18:14.896" v="574" actId="20577"/>
        <pc:sldMkLst>
          <pc:docMk/>
          <pc:sldMk cId="1285761895" sldId="311"/>
        </pc:sldMkLst>
        <pc:spChg chg="del mod">
          <ac:chgData name="Jared Woodward (U1)" userId="S::17woodwardj@cowleysthelens.org.uk::3f12bddc-7f05-4314-97bc-b4edb369d3d1" providerId="AD" clId="Web-{C47A4937-828E-4589-9740-84D4F96703FD}" dt="2023-11-10T10:15:46.252" v="486"/>
          <ac:spMkLst>
            <pc:docMk/>
            <pc:sldMk cId="1285761895" sldId="311"/>
            <ac:spMk id="3" creationId="{09D17B19-D017-3DDF-D898-B69D216F176F}"/>
          </ac:spMkLst>
        </pc:spChg>
        <pc:spChg chg="add mod">
          <ac:chgData name="Jared Woodward (U1)" userId="S::17woodwardj@cowleysthelens.org.uk::3f12bddc-7f05-4314-97bc-b4edb369d3d1" providerId="AD" clId="Web-{C47A4937-828E-4589-9740-84D4F96703FD}" dt="2023-11-10T10:18:14.896" v="574" actId="20577"/>
          <ac:spMkLst>
            <pc:docMk/>
            <pc:sldMk cId="1285761895" sldId="311"/>
            <ac:spMk id="5" creationId="{299E0473-30E6-26C0-3209-8EEF8F2EEDB4}"/>
          </ac:spMkLst>
        </pc:spChg>
        <pc:picChg chg="add mod ord">
          <ac:chgData name="Jared Woodward (U1)" userId="S::17woodwardj@cowleysthelens.org.uk::3f12bddc-7f05-4314-97bc-b4edb369d3d1" providerId="AD" clId="Web-{C47A4937-828E-4589-9740-84D4F96703FD}" dt="2023-11-10T10:15:51.361" v="489" actId="1076"/>
          <ac:picMkLst>
            <pc:docMk/>
            <pc:sldMk cId="1285761895" sldId="311"/>
            <ac:picMk id="4" creationId="{D7F72DCE-449C-E501-B17B-932D5FB02451}"/>
          </ac:picMkLst>
        </pc:picChg>
      </pc:sldChg>
      <pc:sldChg chg="addSp delSp modSp">
        <pc:chgData name="Jared Woodward (U1)" userId="S::17woodwardj@cowleysthelens.org.uk::3f12bddc-7f05-4314-97bc-b4edb369d3d1" providerId="AD" clId="Web-{C47A4937-828E-4589-9740-84D4F96703FD}" dt="2023-11-10T10:28:47.022" v="899" actId="20577"/>
        <pc:sldMkLst>
          <pc:docMk/>
          <pc:sldMk cId="1202201214" sldId="312"/>
        </pc:sldMkLst>
        <pc:spChg chg="del mod">
          <ac:chgData name="Jared Woodward (U1)" userId="S::17woodwardj@cowleysthelens.org.uk::3f12bddc-7f05-4314-97bc-b4edb369d3d1" providerId="AD" clId="Web-{C47A4937-828E-4589-9740-84D4F96703FD}" dt="2023-11-10T10:21:10.744" v="576"/>
          <ac:spMkLst>
            <pc:docMk/>
            <pc:sldMk cId="1202201214" sldId="312"/>
            <ac:spMk id="3" creationId="{E55358BA-4E09-4D07-F793-CB154FE1C47B}"/>
          </ac:spMkLst>
        </pc:spChg>
        <pc:spChg chg="add mod">
          <ac:chgData name="Jared Woodward (U1)" userId="S::17woodwardj@cowleysthelens.org.uk::3f12bddc-7f05-4314-97bc-b4edb369d3d1" providerId="AD" clId="Web-{C47A4937-828E-4589-9740-84D4F96703FD}" dt="2023-11-10T10:25:10.344" v="707" actId="20577"/>
          <ac:spMkLst>
            <pc:docMk/>
            <pc:sldMk cId="1202201214" sldId="312"/>
            <ac:spMk id="7" creationId="{2EE52A85-C60C-BF4D-5EC6-C750A2FCBB43}"/>
          </ac:spMkLst>
        </pc:spChg>
        <pc:spChg chg="add mod">
          <ac:chgData name="Jared Woodward (U1)" userId="S::17woodwardj@cowleysthelens.org.uk::3f12bddc-7f05-4314-97bc-b4edb369d3d1" providerId="AD" clId="Web-{C47A4937-828E-4589-9740-84D4F96703FD}" dt="2023-11-10T10:27:14.801" v="802" actId="1076"/>
          <ac:spMkLst>
            <pc:docMk/>
            <pc:sldMk cId="1202201214" sldId="312"/>
            <ac:spMk id="8" creationId="{2F355FD6-34BC-ABA3-8413-634EE5BB794B}"/>
          </ac:spMkLst>
        </pc:spChg>
        <pc:spChg chg="add mod">
          <ac:chgData name="Jared Woodward (U1)" userId="S::17woodwardj@cowleysthelens.org.uk::3f12bddc-7f05-4314-97bc-b4edb369d3d1" providerId="AD" clId="Web-{C47A4937-828E-4589-9740-84D4F96703FD}" dt="2023-11-10T10:28:47.022" v="899" actId="20577"/>
          <ac:spMkLst>
            <pc:docMk/>
            <pc:sldMk cId="1202201214" sldId="312"/>
            <ac:spMk id="9" creationId="{A3D28241-8587-A7B6-F046-B3D06642F619}"/>
          </ac:spMkLst>
        </pc:spChg>
        <pc:picChg chg="add mod ord">
          <ac:chgData name="Jared Woodward (U1)" userId="S::17woodwardj@cowleysthelens.org.uk::3f12bddc-7f05-4314-97bc-b4edb369d3d1" providerId="AD" clId="Web-{C47A4937-828E-4589-9740-84D4F96703FD}" dt="2023-11-10T10:24:21.874" v="666" actId="1076"/>
          <ac:picMkLst>
            <pc:docMk/>
            <pc:sldMk cId="1202201214" sldId="312"/>
            <ac:picMk id="4" creationId="{5AE5C9BA-872D-DDA4-5691-0AA9F7F5296A}"/>
          </ac:picMkLst>
        </pc:picChg>
        <pc:picChg chg="add mod">
          <ac:chgData name="Jared Woodward (U1)" userId="S::17woodwardj@cowleysthelens.org.uk::3f12bddc-7f05-4314-97bc-b4edb369d3d1" providerId="AD" clId="Web-{C47A4937-828E-4589-9740-84D4F96703FD}" dt="2023-11-10T10:27:17.816" v="804" actId="1076"/>
          <ac:picMkLst>
            <pc:docMk/>
            <pc:sldMk cId="1202201214" sldId="312"/>
            <ac:picMk id="5" creationId="{C58DA196-3B69-D492-67C0-85066E9B7D99}"/>
          </ac:picMkLst>
        </pc:picChg>
        <pc:picChg chg="add mod">
          <ac:chgData name="Jared Woodward (U1)" userId="S::17woodwardj@cowleysthelens.org.uk::3f12bddc-7f05-4314-97bc-b4edb369d3d1" providerId="AD" clId="Web-{C47A4937-828E-4589-9740-84D4F96703FD}" dt="2023-11-10T10:24:23.984" v="668" actId="1076"/>
          <ac:picMkLst>
            <pc:docMk/>
            <pc:sldMk cId="1202201214" sldId="312"/>
            <ac:picMk id="6" creationId="{67F0EF37-3FFC-A2ED-5191-9FCF45D6A05C}"/>
          </ac:picMkLst>
        </pc:picChg>
      </pc:sldChg>
      <pc:sldChg chg="addSp delSp modSp">
        <pc:chgData name="Jared Woodward (U1)" userId="S::17woodwardj@cowleysthelens.org.uk::3f12bddc-7f05-4314-97bc-b4edb369d3d1" providerId="AD" clId="Web-{C47A4937-828E-4589-9740-84D4F96703FD}" dt="2023-11-10T10:36:43.612" v="1187" actId="20577"/>
        <pc:sldMkLst>
          <pc:docMk/>
          <pc:sldMk cId="2792549577" sldId="314"/>
        </pc:sldMkLst>
        <pc:spChg chg="del mod">
          <ac:chgData name="Jared Woodward (U1)" userId="S::17woodwardj@cowleysthelens.org.uk::3f12bddc-7f05-4314-97bc-b4edb369d3d1" providerId="AD" clId="Web-{C47A4937-828E-4589-9740-84D4F96703FD}" dt="2023-11-10T10:30:23.509" v="901"/>
          <ac:spMkLst>
            <pc:docMk/>
            <pc:sldMk cId="2792549577" sldId="314"/>
            <ac:spMk id="3" creationId="{1FC30FF5-FFCF-6252-EB0A-86FEBB44C6AD}"/>
          </ac:spMkLst>
        </pc:spChg>
        <pc:spChg chg="add mod">
          <ac:chgData name="Jared Woodward (U1)" userId="S::17woodwardj@cowleysthelens.org.uk::3f12bddc-7f05-4314-97bc-b4edb369d3d1" providerId="AD" clId="Web-{C47A4937-828E-4589-9740-84D4F96703FD}" dt="2023-11-10T10:36:43.612" v="1187" actId="20577"/>
          <ac:spMkLst>
            <pc:docMk/>
            <pc:sldMk cId="2792549577" sldId="314"/>
            <ac:spMk id="9" creationId="{C7D48E09-1895-46AB-A066-E1A27EA18617}"/>
          </ac:spMkLst>
        </pc:spChg>
        <pc:picChg chg="add del mod">
          <ac:chgData name="Jared Woodward (U1)" userId="S::17woodwardj@cowleysthelens.org.uk::3f12bddc-7f05-4314-97bc-b4edb369d3d1" providerId="AD" clId="Web-{C47A4937-828E-4589-9740-84D4F96703FD}" dt="2023-11-10T10:31:38.292" v="903"/>
          <ac:picMkLst>
            <pc:docMk/>
            <pc:sldMk cId="2792549577" sldId="314"/>
            <ac:picMk id="4" creationId="{583C081D-4269-40CC-C172-45236DEB6DE6}"/>
          </ac:picMkLst>
        </pc:picChg>
        <pc:picChg chg="add mod">
          <ac:chgData name="Jared Woodward (U1)" userId="S::17woodwardj@cowleysthelens.org.uk::3f12bddc-7f05-4314-97bc-b4edb369d3d1" providerId="AD" clId="Web-{C47A4937-828E-4589-9740-84D4F96703FD}" dt="2023-11-10T10:32:09.293" v="907" actId="1076"/>
          <ac:picMkLst>
            <pc:docMk/>
            <pc:sldMk cId="2792549577" sldId="314"/>
            <ac:picMk id="5" creationId="{32F26290-30D3-277D-F76F-7728612B2D8F}"/>
          </ac:picMkLst>
        </pc:picChg>
        <pc:picChg chg="add del mod">
          <ac:chgData name="Jared Woodward (U1)" userId="S::17woodwardj@cowleysthelens.org.uk::3f12bddc-7f05-4314-97bc-b4edb369d3d1" providerId="AD" clId="Web-{C47A4937-828E-4589-9740-84D4F96703FD}" dt="2023-11-10T10:32:43.059" v="912"/>
          <ac:picMkLst>
            <pc:docMk/>
            <pc:sldMk cId="2792549577" sldId="314"/>
            <ac:picMk id="6" creationId="{182B2ADC-319D-D8D7-DA72-8403770175C3}"/>
          </ac:picMkLst>
        </pc:picChg>
        <pc:picChg chg="add mod">
          <ac:chgData name="Jared Woodward (U1)" userId="S::17woodwardj@cowleysthelens.org.uk::3f12bddc-7f05-4314-97bc-b4edb369d3d1" providerId="AD" clId="Web-{C47A4937-828E-4589-9740-84D4F96703FD}" dt="2023-11-10T10:33:31.435" v="924" actId="1076"/>
          <ac:picMkLst>
            <pc:docMk/>
            <pc:sldMk cId="2792549577" sldId="314"/>
            <ac:picMk id="7" creationId="{D7E08CD0-21E6-F0EC-002E-E01E6B62B4E4}"/>
          </ac:picMkLst>
        </pc:picChg>
        <pc:picChg chg="add mod">
          <ac:chgData name="Jared Woodward (U1)" userId="S::17woodwardj@cowleysthelens.org.uk::3f12bddc-7f05-4314-97bc-b4edb369d3d1" providerId="AD" clId="Web-{C47A4937-828E-4589-9740-84D4F96703FD}" dt="2023-11-10T10:33:24.576" v="920" actId="1076"/>
          <ac:picMkLst>
            <pc:docMk/>
            <pc:sldMk cId="2792549577" sldId="314"/>
            <ac:picMk id="8" creationId="{3E5992AA-0B7C-6B8E-4EA0-B41FE59B5C43}"/>
          </ac:picMkLst>
        </pc:picChg>
      </pc:sldChg>
    </pc:docChg>
  </pc:docChgLst>
  <pc:docChgLst>
    <pc:chgData name="Jared Woodward (U5)" userId="S::17woodwardj@cowleysthelens.org.uk::3f12bddc-7f05-4314-97bc-b4edb369d3d1" providerId="AD" clId="Web-{3BEF1AE0-E595-4AB6-979B-A1A131A00509}"/>
    <pc:docChg chg="modSld">
      <pc:chgData name="Jared Woodward (U5)" userId="S::17woodwardj@cowleysthelens.org.uk::3f12bddc-7f05-4314-97bc-b4edb369d3d1" providerId="AD" clId="Web-{3BEF1AE0-E595-4AB6-979B-A1A131A00509}" dt="2023-09-11T13:52:04.541" v="98"/>
      <pc:docMkLst>
        <pc:docMk/>
      </pc:docMkLst>
      <pc:sldChg chg="addSp delSp modSp">
        <pc:chgData name="Jared Woodward (U5)" userId="S::17woodwardj@cowleysthelens.org.uk::3f12bddc-7f05-4314-97bc-b4edb369d3d1" providerId="AD" clId="Web-{3BEF1AE0-E595-4AB6-979B-A1A131A00509}" dt="2023-09-11T13:52:04.541" v="98"/>
        <pc:sldMkLst>
          <pc:docMk/>
          <pc:sldMk cId="1352184705" sldId="315"/>
        </pc:sldMkLst>
        <pc:spChg chg="mod">
          <ac:chgData name="Jared Woodward (U5)" userId="S::17woodwardj@cowleysthelens.org.uk::3f12bddc-7f05-4314-97bc-b4edb369d3d1" providerId="AD" clId="Web-{3BEF1AE0-E595-4AB6-979B-A1A131A00509}" dt="2023-09-11T13:51:41.993" v="61" actId="1076"/>
          <ac:spMkLst>
            <pc:docMk/>
            <pc:sldMk cId="1352184705" sldId="315"/>
            <ac:spMk id="2" creationId="{AB7DA626-C0DA-6004-9620-3B4A6BFB7619}"/>
          </ac:spMkLst>
        </pc:spChg>
        <pc:spChg chg="del">
          <ac:chgData name="Jared Woodward (U5)" userId="S::17woodwardj@cowleysthelens.org.uk::3f12bddc-7f05-4314-97bc-b4edb369d3d1" providerId="AD" clId="Web-{3BEF1AE0-E595-4AB6-979B-A1A131A00509}" dt="2023-09-11T13:50:28.085" v="0"/>
          <ac:spMkLst>
            <pc:docMk/>
            <pc:sldMk cId="1352184705" sldId="315"/>
            <ac:spMk id="3" creationId="{960DD197-6C76-1472-0FE6-22644074EC72}"/>
          </ac:spMkLst>
        </pc:spChg>
        <pc:graphicFrameChg chg="add mod modGraphic">
          <ac:chgData name="Jared Woodward (U5)" userId="S::17woodwardj@cowleysthelens.org.uk::3f12bddc-7f05-4314-97bc-b4edb369d3d1" providerId="AD" clId="Web-{3BEF1AE0-E595-4AB6-979B-A1A131A00509}" dt="2023-09-11T13:52:04.541" v="98"/>
          <ac:graphicFrameMkLst>
            <pc:docMk/>
            <pc:sldMk cId="1352184705" sldId="315"/>
            <ac:graphicFrameMk id="4" creationId="{FABA545B-D6E8-E0CD-50A9-367171726511}"/>
          </ac:graphicFrameMkLst>
        </pc:graphicFrameChg>
      </pc:sldChg>
    </pc:docChg>
  </pc:docChgLst>
  <pc:docChgLst>
    <pc:chgData name="Kay Hoult" userId="c1557726-b5f9-4a10-86bf-610682beeaa9" providerId="ADAL" clId="{CA03555F-E2F6-4FAB-9F14-5C3EBDEB244E}"/>
    <pc:docChg chg="custSel addSld delSld modSld">
      <pc:chgData name="Kay Hoult" userId="c1557726-b5f9-4a10-86bf-610682beeaa9" providerId="ADAL" clId="{CA03555F-E2F6-4FAB-9F14-5C3EBDEB244E}" dt="2023-06-26T10:39:27.891" v="59"/>
      <pc:docMkLst>
        <pc:docMk/>
      </pc:docMkLst>
      <pc:sldChg chg="delSp modSp add del mod modClrScheme chgLayout">
        <pc:chgData name="Kay Hoult" userId="c1557726-b5f9-4a10-86bf-610682beeaa9" providerId="ADAL" clId="{CA03555F-E2F6-4FAB-9F14-5C3EBDEB244E}" dt="2023-06-26T10:39:21.891" v="52" actId="47"/>
        <pc:sldMkLst>
          <pc:docMk/>
          <pc:sldMk cId="1307302327" sldId="320"/>
        </pc:sldMkLst>
        <pc:spChg chg="mod ord">
          <ac:chgData name="Kay Hoult" userId="c1557726-b5f9-4a10-86bf-610682beeaa9" providerId="ADAL" clId="{CA03555F-E2F6-4FAB-9F14-5C3EBDEB244E}" dt="2023-06-26T10:39:14.407" v="50" actId="700"/>
          <ac:spMkLst>
            <pc:docMk/>
            <pc:sldMk cId="1307302327" sldId="320"/>
            <ac:spMk id="2" creationId="{A5F57A9E-03C6-4CCA-AD01-43172FB786BD}"/>
          </ac:spMkLst>
        </pc:spChg>
        <pc:spChg chg="del">
          <ac:chgData name="Kay Hoult" userId="c1557726-b5f9-4a10-86bf-610682beeaa9" providerId="ADAL" clId="{CA03555F-E2F6-4FAB-9F14-5C3EBDEB244E}" dt="2023-06-26T10:39:14.407" v="50" actId="700"/>
          <ac:spMkLst>
            <pc:docMk/>
            <pc:sldMk cId="1307302327" sldId="320"/>
            <ac:spMk id="3" creationId="{7143420F-8BEF-4F9F-82F1-1F93453B8E5A}"/>
          </ac:spMkLst>
        </pc:spChg>
      </pc:sldChg>
      <pc:sldChg chg="add del">
        <pc:chgData name="Kay Hoult" userId="c1557726-b5f9-4a10-86bf-610682beeaa9" providerId="ADAL" clId="{CA03555F-E2F6-4FAB-9F14-5C3EBDEB244E}" dt="2023-06-26T10:39:21.891" v="52" actId="47"/>
        <pc:sldMkLst>
          <pc:docMk/>
          <pc:sldMk cId="2565565173" sldId="321"/>
        </pc:sldMkLst>
      </pc:sldChg>
      <pc:sldChg chg="add del">
        <pc:chgData name="Kay Hoult" userId="c1557726-b5f9-4a10-86bf-610682beeaa9" providerId="ADAL" clId="{CA03555F-E2F6-4FAB-9F14-5C3EBDEB244E}" dt="2023-06-26T10:39:21.891" v="52" actId="47"/>
        <pc:sldMkLst>
          <pc:docMk/>
          <pc:sldMk cId="694923103" sldId="322"/>
        </pc:sldMkLst>
      </pc:sldChg>
      <pc:sldChg chg="add del">
        <pc:chgData name="Kay Hoult" userId="c1557726-b5f9-4a10-86bf-610682beeaa9" providerId="ADAL" clId="{CA03555F-E2F6-4FAB-9F14-5C3EBDEB244E}" dt="2023-06-26T10:39:21.891" v="52" actId="47"/>
        <pc:sldMkLst>
          <pc:docMk/>
          <pc:sldMk cId="2426955787" sldId="323"/>
        </pc:sldMkLst>
      </pc:sldChg>
      <pc:sldChg chg="add del">
        <pc:chgData name="Kay Hoult" userId="c1557726-b5f9-4a10-86bf-610682beeaa9" providerId="ADAL" clId="{CA03555F-E2F6-4FAB-9F14-5C3EBDEB244E}" dt="2023-06-26T10:39:21.891" v="52" actId="47"/>
        <pc:sldMkLst>
          <pc:docMk/>
          <pc:sldMk cId="2129991205" sldId="324"/>
        </pc:sldMkLst>
      </pc:sldChg>
      <pc:sldChg chg="addSp delSp modSp new mod modClrScheme chgLayout">
        <pc:chgData name="Kay Hoult" userId="c1557726-b5f9-4a10-86bf-610682beeaa9" providerId="ADAL" clId="{CA03555F-E2F6-4FAB-9F14-5C3EBDEB244E}" dt="2023-06-26T10:37:30.226" v="49" actId="20577"/>
        <pc:sldMkLst>
          <pc:docMk/>
          <pc:sldMk cId="2216382422" sldId="325"/>
        </pc:sldMkLst>
        <pc:spChg chg="del mod ord">
          <ac:chgData name="Kay Hoult" userId="c1557726-b5f9-4a10-86bf-610682beeaa9" providerId="ADAL" clId="{CA03555F-E2F6-4FAB-9F14-5C3EBDEB244E}" dt="2023-06-26T10:37:20.291" v="2" actId="700"/>
          <ac:spMkLst>
            <pc:docMk/>
            <pc:sldMk cId="2216382422" sldId="325"/>
            <ac:spMk id="2" creationId="{F37E7C25-78F7-2214-17AE-827E6177A8BD}"/>
          </ac:spMkLst>
        </pc:spChg>
        <pc:spChg chg="del mod ord">
          <ac:chgData name="Kay Hoult" userId="c1557726-b5f9-4a10-86bf-610682beeaa9" providerId="ADAL" clId="{CA03555F-E2F6-4FAB-9F14-5C3EBDEB244E}" dt="2023-06-26T10:37:20.291" v="2" actId="700"/>
          <ac:spMkLst>
            <pc:docMk/>
            <pc:sldMk cId="2216382422" sldId="325"/>
            <ac:spMk id="3" creationId="{A8E3DA2C-B5AC-AA01-8CA9-5D5C403DE3E1}"/>
          </ac:spMkLst>
        </pc:spChg>
        <pc:spChg chg="add mod ord">
          <ac:chgData name="Kay Hoult" userId="c1557726-b5f9-4a10-86bf-610682beeaa9" providerId="ADAL" clId="{CA03555F-E2F6-4FAB-9F14-5C3EBDEB244E}" dt="2023-06-26T10:37:30.226" v="49" actId="20577"/>
          <ac:spMkLst>
            <pc:docMk/>
            <pc:sldMk cId="2216382422" sldId="325"/>
            <ac:spMk id="4" creationId="{BC3FC51F-F36C-2AC2-CF07-4425515F4E85}"/>
          </ac:spMkLst>
        </pc:spChg>
        <pc:spChg chg="add mod ord">
          <ac:chgData name="Kay Hoult" userId="c1557726-b5f9-4a10-86bf-610682beeaa9" providerId="ADAL" clId="{CA03555F-E2F6-4FAB-9F14-5C3EBDEB244E}" dt="2023-06-26T10:37:20.291" v="2" actId="700"/>
          <ac:spMkLst>
            <pc:docMk/>
            <pc:sldMk cId="2216382422" sldId="325"/>
            <ac:spMk id="5" creationId="{BE50C7A2-5C17-C72D-C350-C4AF4DE15476}"/>
          </ac:spMkLst>
        </pc:spChg>
      </pc:sldChg>
      <pc:sldChg chg="new">
        <pc:chgData name="Kay Hoult" userId="c1557726-b5f9-4a10-86bf-610682beeaa9" providerId="ADAL" clId="{CA03555F-E2F6-4FAB-9F14-5C3EBDEB244E}" dt="2023-06-26T10:39:18.907" v="51" actId="680"/>
        <pc:sldMkLst>
          <pc:docMk/>
          <pc:sldMk cId="428574173" sldId="326"/>
        </pc:sldMkLst>
      </pc:sldChg>
      <pc:sldChg chg="add">
        <pc:chgData name="Kay Hoult" userId="c1557726-b5f9-4a10-86bf-610682beeaa9" providerId="ADAL" clId="{CA03555F-E2F6-4FAB-9F14-5C3EBDEB244E}" dt="2023-06-26T10:39:23.701" v="53"/>
        <pc:sldMkLst>
          <pc:docMk/>
          <pc:sldMk cId="2359008832" sldId="327"/>
        </pc:sldMkLst>
      </pc:sldChg>
      <pc:sldChg chg="add">
        <pc:chgData name="Kay Hoult" userId="c1557726-b5f9-4a10-86bf-610682beeaa9" providerId="ADAL" clId="{CA03555F-E2F6-4FAB-9F14-5C3EBDEB244E}" dt="2023-06-26T10:39:24.121" v="54"/>
        <pc:sldMkLst>
          <pc:docMk/>
          <pc:sldMk cId="2553882612" sldId="328"/>
        </pc:sldMkLst>
      </pc:sldChg>
      <pc:sldChg chg="add">
        <pc:chgData name="Kay Hoult" userId="c1557726-b5f9-4a10-86bf-610682beeaa9" providerId="ADAL" clId="{CA03555F-E2F6-4FAB-9F14-5C3EBDEB244E}" dt="2023-06-26T10:39:24.442" v="55"/>
        <pc:sldMkLst>
          <pc:docMk/>
          <pc:sldMk cId="517685860" sldId="329"/>
        </pc:sldMkLst>
      </pc:sldChg>
      <pc:sldChg chg="add">
        <pc:chgData name="Kay Hoult" userId="c1557726-b5f9-4a10-86bf-610682beeaa9" providerId="ADAL" clId="{CA03555F-E2F6-4FAB-9F14-5C3EBDEB244E}" dt="2023-06-26T10:39:24.686" v="56"/>
        <pc:sldMkLst>
          <pc:docMk/>
          <pc:sldMk cId="3535826343" sldId="330"/>
        </pc:sldMkLst>
      </pc:sldChg>
      <pc:sldChg chg="add">
        <pc:chgData name="Kay Hoult" userId="c1557726-b5f9-4a10-86bf-610682beeaa9" providerId="ADAL" clId="{CA03555F-E2F6-4FAB-9F14-5C3EBDEB244E}" dt="2023-06-26T10:39:26.202" v="57"/>
        <pc:sldMkLst>
          <pc:docMk/>
          <pc:sldMk cId="3974309094" sldId="331"/>
        </pc:sldMkLst>
      </pc:sldChg>
      <pc:sldChg chg="add">
        <pc:chgData name="Kay Hoult" userId="c1557726-b5f9-4a10-86bf-610682beeaa9" providerId="ADAL" clId="{CA03555F-E2F6-4FAB-9F14-5C3EBDEB244E}" dt="2023-06-26T10:39:26.631" v="58"/>
        <pc:sldMkLst>
          <pc:docMk/>
          <pc:sldMk cId="462081291" sldId="332"/>
        </pc:sldMkLst>
      </pc:sldChg>
      <pc:sldChg chg="add">
        <pc:chgData name="Kay Hoult" userId="c1557726-b5f9-4a10-86bf-610682beeaa9" providerId="ADAL" clId="{CA03555F-E2F6-4FAB-9F14-5C3EBDEB244E}" dt="2023-06-26T10:39:27.891" v="59"/>
        <pc:sldMkLst>
          <pc:docMk/>
          <pc:sldMk cId="159825487" sldId="333"/>
        </pc:sldMkLst>
      </pc:sldChg>
    </pc:docChg>
  </pc:docChgLst>
  <pc:docChgLst>
    <pc:chgData name="Jared Woodward (U1)" userId="S::17woodwardj@cowleysthelens.org.uk::3f12bddc-7f05-4314-97bc-b4edb369d3d1" providerId="AD" clId="Web-{52EC64F2-7D72-4C36-9FA0-D68CB48AEC1C}"/>
    <pc:docChg chg="addSld delSld modSld sldOrd">
      <pc:chgData name="Jared Woodward (U1)" userId="S::17woodwardj@cowleysthelens.org.uk::3f12bddc-7f05-4314-97bc-b4edb369d3d1" providerId="AD" clId="Web-{52EC64F2-7D72-4C36-9FA0-D68CB48AEC1C}" dt="2023-11-13T15:04:00.482" v="3211"/>
      <pc:docMkLst>
        <pc:docMk/>
      </pc:docMkLst>
      <pc:sldChg chg="modSp">
        <pc:chgData name="Jared Woodward (U1)" userId="S::17woodwardj@cowleysthelens.org.uk::3f12bddc-7f05-4314-97bc-b4edb369d3d1" providerId="AD" clId="Web-{52EC64F2-7D72-4C36-9FA0-D68CB48AEC1C}" dt="2023-11-13T15:04:00.482" v="3211"/>
        <pc:sldMkLst>
          <pc:docMk/>
          <pc:sldMk cId="1615500124" sldId="310"/>
        </pc:sldMkLst>
        <pc:graphicFrameChg chg="mod modGraphic">
          <ac:chgData name="Jared Woodward (U1)" userId="S::17woodwardj@cowleysthelens.org.uk::3f12bddc-7f05-4314-97bc-b4edb369d3d1" providerId="AD" clId="Web-{52EC64F2-7D72-4C36-9FA0-D68CB48AEC1C}" dt="2023-11-13T15:04:00.482" v="3211"/>
          <ac:graphicFrameMkLst>
            <pc:docMk/>
            <pc:sldMk cId="1615500124" sldId="310"/>
            <ac:graphicFrameMk id="4" creationId="{727F6FAB-614F-4653-A506-182C7D92D81E}"/>
          </ac:graphicFrameMkLst>
        </pc:graphicFrameChg>
      </pc:sldChg>
      <pc:sldChg chg="modSp">
        <pc:chgData name="Jared Woodward (U1)" userId="S::17woodwardj@cowleysthelens.org.uk::3f12bddc-7f05-4314-97bc-b4edb369d3d1" providerId="AD" clId="Web-{52EC64F2-7D72-4C36-9FA0-D68CB48AEC1C}" dt="2023-11-13T14:43:41.200" v="861" actId="20577"/>
        <pc:sldMkLst>
          <pc:docMk/>
          <pc:sldMk cId="3041361439" sldId="313"/>
        </pc:sldMkLst>
        <pc:spChg chg="mod">
          <ac:chgData name="Jared Woodward (U1)" userId="S::17woodwardj@cowleysthelens.org.uk::3f12bddc-7f05-4314-97bc-b4edb369d3d1" providerId="AD" clId="Web-{52EC64F2-7D72-4C36-9FA0-D68CB48AEC1C}" dt="2023-11-13T14:43:41.200" v="861" actId="20577"/>
          <ac:spMkLst>
            <pc:docMk/>
            <pc:sldMk cId="3041361439" sldId="313"/>
            <ac:spMk id="3" creationId="{D15F6587-0A69-507D-ED07-9641A8C2C333}"/>
          </ac:spMkLst>
        </pc:spChg>
      </pc:sldChg>
      <pc:sldChg chg="modSp ord">
        <pc:chgData name="Jared Woodward (U1)" userId="S::17woodwardj@cowleysthelens.org.uk::3f12bddc-7f05-4314-97bc-b4edb369d3d1" providerId="AD" clId="Web-{52EC64F2-7D72-4C36-9FA0-D68CB48AEC1C}" dt="2023-11-13T14:29:12.634" v="608" actId="20577"/>
        <pc:sldMkLst>
          <pc:docMk/>
          <pc:sldMk cId="4006625404" sldId="317"/>
        </pc:sldMkLst>
        <pc:spChg chg="mod">
          <ac:chgData name="Jared Woodward (U1)" userId="S::17woodwardj@cowleysthelens.org.uk::3f12bddc-7f05-4314-97bc-b4edb369d3d1" providerId="AD" clId="Web-{52EC64F2-7D72-4C36-9FA0-D68CB48AEC1C}" dt="2023-11-13T14:29:12.634" v="608" actId="20577"/>
          <ac:spMkLst>
            <pc:docMk/>
            <pc:sldMk cId="4006625404" sldId="317"/>
            <ac:spMk id="3" creationId="{8EBC7A8F-0B51-6BEE-6BA3-9C14E8C97698}"/>
          </ac:spMkLst>
        </pc:spChg>
      </pc:sldChg>
      <pc:sldChg chg="modSp">
        <pc:chgData name="Jared Woodward (U1)" userId="S::17woodwardj@cowleysthelens.org.uk::3f12bddc-7f05-4314-97bc-b4edb369d3d1" providerId="AD" clId="Web-{52EC64F2-7D72-4C36-9FA0-D68CB48AEC1C}" dt="2023-11-13T14:53:08.347" v="2014" actId="1076"/>
        <pc:sldMkLst>
          <pc:docMk/>
          <pc:sldMk cId="1476370856" sldId="318"/>
        </pc:sldMkLst>
        <pc:graphicFrameChg chg="mod modGraphic">
          <ac:chgData name="Jared Woodward (U1)" userId="S::17woodwardj@cowleysthelens.org.uk::3f12bddc-7f05-4314-97bc-b4edb369d3d1" providerId="AD" clId="Web-{52EC64F2-7D72-4C36-9FA0-D68CB48AEC1C}" dt="2023-11-13T14:53:08.347" v="2014" actId="1076"/>
          <ac:graphicFrameMkLst>
            <pc:docMk/>
            <pc:sldMk cId="1476370856" sldId="318"/>
            <ac:graphicFrameMk id="4" creationId="{A79A819C-2DF1-5A4F-F868-91B572650043}"/>
          </ac:graphicFrameMkLst>
        </pc:graphicFrameChg>
      </pc:sldChg>
      <pc:sldChg chg="addSp delSp modSp">
        <pc:chgData name="Jared Woodward (U1)" userId="S::17woodwardj@cowleysthelens.org.uk::3f12bddc-7f05-4314-97bc-b4edb369d3d1" providerId="AD" clId="Web-{52EC64F2-7D72-4C36-9FA0-D68CB48AEC1C}" dt="2023-11-13T14:38:30.172" v="777" actId="1076"/>
        <pc:sldMkLst>
          <pc:docMk/>
          <pc:sldMk cId="804927421" sldId="319"/>
        </pc:sldMkLst>
        <pc:spChg chg="del mod">
          <ac:chgData name="Jared Woodward (U1)" userId="S::17woodwardj@cowleysthelens.org.uk::3f12bddc-7f05-4314-97bc-b4edb369d3d1" providerId="AD" clId="Web-{52EC64F2-7D72-4C36-9FA0-D68CB48AEC1C}" dt="2023-11-13T14:09:06.494" v="2"/>
          <ac:spMkLst>
            <pc:docMk/>
            <pc:sldMk cId="804927421" sldId="319"/>
            <ac:spMk id="3" creationId="{02525FDB-414B-1333-5085-81F96A4DC203}"/>
          </ac:spMkLst>
        </pc:spChg>
        <pc:spChg chg="add mod">
          <ac:chgData name="Jared Woodward (U1)" userId="S::17woodwardj@cowleysthelens.org.uk::3f12bddc-7f05-4314-97bc-b4edb369d3d1" providerId="AD" clId="Web-{52EC64F2-7D72-4C36-9FA0-D68CB48AEC1C}" dt="2023-11-13T14:38:30.172" v="777" actId="1076"/>
          <ac:spMkLst>
            <pc:docMk/>
            <pc:sldMk cId="804927421" sldId="319"/>
            <ac:spMk id="9" creationId="{F4F4C9BC-FCB4-2C25-C0A8-245434541748}"/>
          </ac:spMkLst>
        </pc:spChg>
        <pc:picChg chg="add mod ord">
          <ac:chgData name="Jared Woodward (U1)" userId="S::17woodwardj@cowleysthelens.org.uk::3f12bddc-7f05-4314-97bc-b4edb369d3d1" providerId="AD" clId="Web-{52EC64F2-7D72-4C36-9FA0-D68CB48AEC1C}" dt="2023-11-13T14:09:22.338" v="4" actId="14100"/>
          <ac:picMkLst>
            <pc:docMk/>
            <pc:sldMk cId="804927421" sldId="319"/>
            <ac:picMk id="4" creationId="{D6E4AE6E-B1FD-7B02-10AB-0C2624E3641E}"/>
          </ac:picMkLst>
        </pc:picChg>
        <pc:picChg chg="add del mod">
          <ac:chgData name="Jared Woodward (U1)" userId="S::17woodwardj@cowleysthelens.org.uk::3f12bddc-7f05-4314-97bc-b4edb369d3d1" providerId="AD" clId="Web-{52EC64F2-7D72-4C36-9FA0-D68CB48AEC1C}" dt="2023-11-13T14:10:00.371" v="8"/>
          <ac:picMkLst>
            <pc:docMk/>
            <pc:sldMk cId="804927421" sldId="319"/>
            <ac:picMk id="5" creationId="{4C06B0D1-6C6E-08BE-FE05-E370D4D2D4A8}"/>
          </ac:picMkLst>
        </pc:picChg>
        <pc:picChg chg="add mod">
          <ac:chgData name="Jared Woodward (U1)" userId="S::17woodwardj@cowleysthelens.org.uk::3f12bddc-7f05-4314-97bc-b4edb369d3d1" providerId="AD" clId="Web-{52EC64F2-7D72-4C36-9FA0-D68CB48AEC1C}" dt="2023-11-13T14:10:19.184" v="12" actId="1076"/>
          <ac:picMkLst>
            <pc:docMk/>
            <pc:sldMk cId="804927421" sldId="319"/>
            <ac:picMk id="6" creationId="{658DA6F8-9CEE-68B1-A956-390392922E26}"/>
          </ac:picMkLst>
        </pc:picChg>
        <pc:picChg chg="add mod">
          <ac:chgData name="Jared Woodward (U1)" userId="S::17woodwardj@cowleysthelens.org.uk::3f12bddc-7f05-4314-97bc-b4edb369d3d1" providerId="AD" clId="Web-{52EC64F2-7D72-4C36-9FA0-D68CB48AEC1C}" dt="2023-11-13T14:10:51.013" v="15" actId="14100"/>
          <ac:picMkLst>
            <pc:docMk/>
            <pc:sldMk cId="804927421" sldId="319"/>
            <ac:picMk id="7" creationId="{C0845A45-8CBD-4E21-2D90-1E819886980E}"/>
          </ac:picMkLst>
        </pc:picChg>
        <pc:picChg chg="add mod">
          <ac:chgData name="Jared Woodward (U1)" userId="S::17woodwardj@cowleysthelens.org.uk::3f12bddc-7f05-4314-97bc-b4edb369d3d1" providerId="AD" clId="Web-{52EC64F2-7D72-4C36-9FA0-D68CB48AEC1C}" dt="2023-11-13T14:11:19.874" v="18" actId="14100"/>
          <ac:picMkLst>
            <pc:docMk/>
            <pc:sldMk cId="804927421" sldId="319"/>
            <ac:picMk id="8" creationId="{2CDB00DA-E292-041F-1B0C-A5C360D8A212}"/>
          </ac:picMkLst>
        </pc:picChg>
      </pc:sldChg>
      <pc:sldChg chg="add del">
        <pc:chgData name="Jared Woodward (U1)" userId="S::17woodwardj@cowleysthelens.org.uk::3f12bddc-7f05-4314-97bc-b4edb369d3d1" providerId="AD" clId="Web-{52EC64F2-7D72-4C36-9FA0-D68CB48AEC1C}" dt="2023-11-13T14:22:21.275" v="389"/>
        <pc:sldMkLst>
          <pc:docMk/>
          <pc:sldMk cId="2330663734" sldId="345"/>
        </pc:sldMkLst>
      </pc:sldChg>
      <pc:sldChg chg="modSp add del">
        <pc:chgData name="Jared Woodward (U1)" userId="S::17woodwardj@cowleysthelens.org.uk::3f12bddc-7f05-4314-97bc-b4edb369d3d1" providerId="AD" clId="Web-{52EC64F2-7D72-4C36-9FA0-D68CB48AEC1C}" dt="2023-11-13T14:22:11.102" v="386"/>
        <pc:sldMkLst>
          <pc:docMk/>
          <pc:sldMk cId="2594253409" sldId="345"/>
        </pc:sldMkLst>
        <pc:spChg chg="mod">
          <ac:chgData name="Jared Woodward (U1)" userId="S::17woodwardj@cowleysthelens.org.uk::3f12bddc-7f05-4314-97bc-b4edb369d3d1" providerId="AD" clId="Web-{52EC64F2-7D72-4C36-9FA0-D68CB48AEC1C}" dt="2023-11-13T14:22:09.837" v="385" actId="20577"/>
          <ac:spMkLst>
            <pc:docMk/>
            <pc:sldMk cId="2594253409" sldId="345"/>
            <ac:spMk id="3" creationId="{8EBC7A8F-0B51-6BEE-6BA3-9C14E8C97698}"/>
          </ac:spMkLst>
        </pc:spChg>
      </pc:sldChg>
    </pc:docChg>
  </pc:docChgLst>
  <pc:docChgLst>
    <pc:chgData name="Jared Woodward (U1)" userId="S::17woodwardj@cowleysthelens.org.uk::3f12bddc-7f05-4314-97bc-b4edb369d3d1" providerId="AD" clId="Web-{C417EF93-DE21-47E1-89FB-BBE4BFEBED23}"/>
    <pc:docChg chg="modSld">
      <pc:chgData name="Jared Woodward (U1)" userId="S::17woodwardj@cowleysthelens.org.uk::3f12bddc-7f05-4314-97bc-b4edb369d3d1" providerId="AD" clId="Web-{C417EF93-DE21-47E1-89FB-BBE4BFEBED23}" dt="2023-11-10T10:47:25.633" v="15" actId="1076"/>
      <pc:docMkLst>
        <pc:docMk/>
      </pc:docMkLst>
      <pc:sldChg chg="addSp delSp modSp">
        <pc:chgData name="Jared Woodward (U1)" userId="S::17woodwardj@cowleysthelens.org.uk::3f12bddc-7f05-4314-97bc-b4edb369d3d1" providerId="AD" clId="Web-{C417EF93-DE21-47E1-89FB-BBE4BFEBED23}" dt="2023-11-10T10:47:25.633" v="15" actId="1076"/>
        <pc:sldMkLst>
          <pc:docMk/>
          <pc:sldMk cId="1499107267" sldId="294"/>
        </pc:sldMkLst>
        <pc:spChg chg="del">
          <ac:chgData name="Jared Woodward (U1)" userId="S::17woodwardj@cowleysthelens.org.uk::3f12bddc-7f05-4314-97bc-b4edb369d3d1" providerId="AD" clId="Web-{C417EF93-DE21-47E1-89FB-BBE4BFEBED23}" dt="2023-11-10T10:45:15.487" v="0"/>
          <ac:spMkLst>
            <pc:docMk/>
            <pc:sldMk cId="1499107267" sldId="294"/>
            <ac:spMk id="3" creationId="{39A53207-1ABA-4813-A452-147DA559AFB1}"/>
          </ac:spMkLst>
        </pc:spChg>
        <pc:spChg chg="add del">
          <ac:chgData name="Jared Woodward (U1)" userId="S::17woodwardj@cowleysthelens.org.uk::3f12bddc-7f05-4314-97bc-b4edb369d3d1" providerId="AD" clId="Web-{C417EF93-DE21-47E1-89FB-BBE4BFEBED23}" dt="2023-11-10T10:47:22.039" v="14"/>
          <ac:spMkLst>
            <pc:docMk/>
            <pc:sldMk cId="1499107267" sldId="294"/>
            <ac:spMk id="6" creationId="{5684B7F3-2938-8CF4-3D2D-F0C6CF6ECEFC}"/>
          </ac:spMkLst>
        </pc:spChg>
        <pc:picChg chg="add mod">
          <ac:chgData name="Jared Woodward (U1)" userId="S::17woodwardj@cowleysthelens.org.uk::3f12bddc-7f05-4314-97bc-b4edb369d3d1" providerId="AD" clId="Web-{C417EF93-DE21-47E1-89FB-BBE4BFEBED23}" dt="2023-11-10T10:47:25.633" v="15" actId="1076"/>
          <ac:picMkLst>
            <pc:docMk/>
            <pc:sldMk cId="1499107267" sldId="294"/>
            <ac:picMk id="4" creationId="{BC643424-E2D0-06DC-DA91-88F81EFF21C4}"/>
          </ac:picMkLst>
        </pc:picChg>
        <pc:picChg chg="add mod">
          <ac:chgData name="Jared Woodward (U1)" userId="S::17woodwardj@cowleysthelens.org.uk::3f12bddc-7f05-4314-97bc-b4edb369d3d1" providerId="AD" clId="Web-{C417EF93-DE21-47E1-89FB-BBE4BFEBED23}" dt="2023-11-10T10:46:47.240" v="10" actId="14100"/>
          <ac:picMkLst>
            <pc:docMk/>
            <pc:sldMk cId="1499107267" sldId="294"/>
            <ac:picMk id="5" creationId="{3F192AEF-1C24-0297-9138-CFE7F2E94AC8}"/>
          </ac:picMkLst>
        </pc:picChg>
      </pc:sldChg>
    </pc:docChg>
  </pc:docChgLst>
  <pc:docChgLst>
    <pc:chgData name="Jared Woodward (U5)" userId="S::17woodwardj@cowleysthelens.org.uk::3f12bddc-7f05-4314-97bc-b4edb369d3d1" providerId="AD" clId="Web-{0A8B7DCD-B1A9-48D2-8555-FF41D09E009C}"/>
    <pc:docChg chg="addSld delSld modSld">
      <pc:chgData name="Jared Woodward (U5)" userId="S::17woodwardj@cowleysthelens.org.uk::3f12bddc-7f05-4314-97bc-b4edb369d3d1" providerId="AD" clId="Web-{0A8B7DCD-B1A9-48D2-8555-FF41D09E009C}" dt="2023-10-12T10:53:07.851" v="156" actId="20577"/>
      <pc:docMkLst>
        <pc:docMk/>
      </pc:docMkLst>
      <pc:sldChg chg="addSp delSp modSp add replId">
        <pc:chgData name="Jared Woodward (U5)" userId="S::17woodwardj@cowleysthelens.org.uk::3f12bddc-7f05-4314-97bc-b4edb369d3d1" providerId="AD" clId="Web-{0A8B7DCD-B1A9-48D2-8555-FF41D09E009C}" dt="2023-10-12T10:45:33.606" v="19" actId="1076"/>
        <pc:sldMkLst>
          <pc:docMk/>
          <pc:sldMk cId="3797668564" sldId="338"/>
        </pc:sldMkLst>
        <pc:spChg chg="mod">
          <ac:chgData name="Jared Woodward (U5)" userId="S::17woodwardj@cowleysthelens.org.uk::3f12bddc-7f05-4314-97bc-b4edb369d3d1" providerId="AD" clId="Web-{0A8B7DCD-B1A9-48D2-8555-FF41D09E009C}" dt="2023-10-12T10:45:33.606" v="19" actId="1076"/>
          <ac:spMkLst>
            <pc:docMk/>
            <pc:sldMk cId="3797668564" sldId="338"/>
            <ac:spMk id="5" creationId="{3531773E-21D1-3033-5283-F91282201108}"/>
          </ac:spMkLst>
        </pc:spChg>
        <pc:spChg chg="add del mod">
          <ac:chgData name="Jared Woodward (U5)" userId="S::17woodwardj@cowleysthelens.org.uk::3f12bddc-7f05-4314-97bc-b4edb369d3d1" providerId="AD" clId="Web-{0A8B7DCD-B1A9-48D2-8555-FF41D09E009C}" dt="2023-10-12T10:45:14.059" v="2"/>
          <ac:spMkLst>
            <pc:docMk/>
            <pc:sldMk cId="3797668564" sldId="338"/>
            <ac:spMk id="6" creationId="{A516A2D9-C446-4CC9-84D7-14D9C9B9DD3B}"/>
          </ac:spMkLst>
        </pc:spChg>
        <pc:picChg chg="del">
          <ac:chgData name="Jared Woodward (U5)" userId="S::17woodwardj@cowleysthelens.org.uk::3f12bddc-7f05-4314-97bc-b4edb369d3d1" providerId="AD" clId="Web-{0A8B7DCD-B1A9-48D2-8555-FF41D09E009C}" dt="2023-10-12T10:45:10.949" v="1"/>
          <ac:picMkLst>
            <pc:docMk/>
            <pc:sldMk cId="3797668564" sldId="338"/>
            <ac:picMk id="4" creationId="{55C8E360-5102-BE1E-9910-F32D072FBEF1}"/>
          </ac:picMkLst>
        </pc:picChg>
        <pc:picChg chg="add mod">
          <ac:chgData name="Jared Woodward (U5)" userId="S::17woodwardj@cowleysthelens.org.uk::3f12bddc-7f05-4314-97bc-b4edb369d3d1" providerId="AD" clId="Web-{0A8B7DCD-B1A9-48D2-8555-FF41D09E009C}" dt="2023-10-12T10:45:20.215" v="6" actId="1076"/>
          <ac:picMkLst>
            <pc:docMk/>
            <pc:sldMk cId="3797668564" sldId="338"/>
            <ac:picMk id="7" creationId="{852C66F5-7AC4-5152-8A88-2BDDBCC5686E}"/>
          </ac:picMkLst>
        </pc:picChg>
      </pc:sldChg>
      <pc:sldChg chg="addSp delSp modSp add replId">
        <pc:chgData name="Jared Woodward (U5)" userId="S::17woodwardj@cowleysthelens.org.uk::3f12bddc-7f05-4314-97bc-b4edb369d3d1" providerId="AD" clId="Web-{0A8B7DCD-B1A9-48D2-8555-FF41D09E009C}" dt="2023-10-12T10:48:02.875" v="54" actId="20577"/>
        <pc:sldMkLst>
          <pc:docMk/>
          <pc:sldMk cId="2252329302" sldId="339"/>
        </pc:sldMkLst>
        <pc:spChg chg="mod">
          <ac:chgData name="Jared Woodward (U5)" userId="S::17woodwardj@cowleysthelens.org.uk::3f12bddc-7f05-4314-97bc-b4edb369d3d1" providerId="AD" clId="Web-{0A8B7DCD-B1A9-48D2-8555-FF41D09E009C}" dt="2023-10-12T10:48:02.875" v="54" actId="20577"/>
          <ac:spMkLst>
            <pc:docMk/>
            <pc:sldMk cId="2252329302" sldId="339"/>
            <ac:spMk id="5" creationId="{3531773E-21D1-3033-5283-F91282201108}"/>
          </ac:spMkLst>
        </pc:spChg>
        <pc:picChg chg="add mod">
          <ac:chgData name="Jared Woodward (U5)" userId="S::17woodwardj@cowleysthelens.org.uk::3f12bddc-7f05-4314-97bc-b4edb369d3d1" providerId="AD" clId="Web-{0A8B7DCD-B1A9-48D2-8555-FF41D09E009C}" dt="2023-10-12T10:47:10.187" v="24" actId="14100"/>
          <ac:picMkLst>
            <pc:docMk/>
            <pc:sldMk cId="2252329302" sldId="339"/>
            <ac:picMk id="3" creationId="{167844CB-9A27-EBC5-7B44-A8FF3701D0FB}"/>
          </ac:picMkLst>
        </pc:picChg>
        <pc:picChg chg="del">
          <ac:chgData name="Jared Woodward (U5)" userId="S::17woodwardj@cowleysthelens.org.uk::3f12bddc-7f05-4314-97bc-b4edb369d3d1" providerId="AD" clId="Web-{0A8B7DCD-B1A9-48D2-8555-FF41D09E009C}" dt="2023-10-12T10:45:41.013" v="21"/>
          <ac:picMkLst>
            <pc:docMk/>
            <pc:sldMk cId="2252329302" sldId="339"/>
            <ac:picMk id="7" creationId="{852C66F5-7AC4-5152-8A88-2BDDBCC5686E}"/>
          </ac:picMkLst>
        </pc:picChg>
      </pc:sldChg>
      <pc:sldChg chg="addSp delSp modSp add replId">
        <pc:chgData name="Jared Woodward (U5)" userId="S::17woodwardj@cowleysthelens.org.uk::3f12bddc-7f05-4314-97bc-b4edb369d3d1" providerId="AD" clId="Web-{0A8B7DCD-B1A9-48D2-8555-FF41D09E009C}" dt="2023-10-12T10:48:43.251" v="87" actId="20577"/>
        <pc:sldMkLst>
          <pc:docMk/>
          <pc:sldMk cId="1183300836" sldId="340"/>
        </pc:sldMkLst>
        <pc:spChg chg="del">
          <ac:chgData name="Jared Woodward (U5)" userId="S::17woodwardj@cowleysthelens.org.uk::3f12bddc-7f05-4314-97bc-b4edb369d3d1" providerId="AD" clId="Web-{0A8B7DCD-B1A9-48D2-8555-FF41D09E009C}" dt="2023-10-12T10:48:07.719" v="57"/>
          <ac:spMkLst>
            <pc:docMk/>
            <pc:sldMk cId="1183300836" sldId="340"/>
            <ac:spMk id="5" creationId="{3531773E-21D1-3033-5283-F91282201108}"/>
          </ac:spMkLst>
        </pc:spChg>
        <pc:spChg chg="add mod">
          <ac:chgData name="Jared Woodward (U5)" userId="S::17woodwardj@cowleysthelens.org.uk::3f12bddc-7f05-4314-97bc-b4edb369d3d1" providerId="AD" clId="Web-{0A8B7DCD-B1A9-48D2-8555-FF41D09E009C}" dt="2023-10-12T10:48:43.251" v="87" actId="20577"/>
          <ac:spMkLst>
            <pc:docMk/>
            <pc:sldMk cId="1183300836" sldId="340"/>
            <ac:spMk id="6" creationId="{71FE6521-3A46-0687-46CB-1A04A73C83D4}"/>
          </ac:spMkLst>
        </pc:spChg>
        <pc:picChg chg="del">
          <ac:chgData name="Jared Woodward (U5)" userId="S::17woodwardj@cowleysthelens.org.uk::3f12bddc-7f05-4314-97bc-b4edb369d3d1" providerId="AD" clId="Web-{0A8B7DCD-B1A9-48D2-8555-FF41D09E009C}" dt="2023-10-12T10:48:05.422" v="56"/>
          <ac:picMkLst>
            <pc:docMk/>
            <pc:sldMk cId="1183300836" sldId="340"/>
            <ac:picMk id="3" creationId="{167844CB-9A27-EBC5-7B44-A8FF3701D0FB}"/>
          </ac:picMkLst>
        </pc:picChg>
        <pc:picChg chg="add mod">
          <ac:chgData name="Jared Woodward (U5)" userId="S::17woodwardj@cowleysthelens.org.uk::3f12bddc-7f05-4314-97bc-b4edb369d3d1" providerId="AD" clId="Web-{0A8B7DCD-B1A9-48D2-8555-FF41D09E009C}" dt="2023-10-12T10:48:13.048" v="61" actId="1076"/>
          <ac:picMkLst>
            <pc:docMk/>
            <pc:sldMk cId="1183300836" sldId="340"/>
            <ac:picMk id="4" creationId="{51BC4304-3F5E-6468-D7ED-1F26BB5CB2B1}"/>
          </ac:picMkLst>
        </pc:picChg>
      </pc:sldChg>
      <pc:sldChg chg="addSp delSp modSp add replId">
        <pc:chgData name="Jared Woodward (U5)" userId="S::17woodwardj@cowleysthelens.org.uk::3f12bddc-7f05-4314-97bc-b4edb369d3d1" providerId="AD" clId="Web-{0A8B7DCD-B1A9-48D2-8555-FF41D09E009C}" dt="2023-10-12T10:53:07.851" v="156" actId="20577"/>
        <pc:sldMkLst>
          <pc:docMk/>
          <pc:sldMk cId="405561317" sldId="341"/>
        </pc:sldMkLst>
        <pc:spChg chg="mod">
          <ac:chgData name="Jared Woodward (U5)" userId="S::17woodwardj@cowleysthelens.org.uk::3f12bddc-7f05-4314-97bc-b4edb369d3d1" providerId="AD" clId="Web-{0A8B7DCD-B1A9-48D2-8555-FF41D09E009C}" dt="2023-10-12T10:53:07.851" v="156" actId="20577"/>
          <ac:spMkLst>
            <pc:docMk/>
            <pc:sldMk cId="405561317" sldId="341"/>
            <ac:spMk id="6" creationId="{71FE6521-3A46-0687-46CB-1A04A73C83D4}"/>
          </ac:spMkLst>
        </pc:spChg>
        <pc:picChg chg="add mod">
          <ac:chgData name="Jared Woodward (U5)" userId="S::17woodwardj@cowleysthelens.org.uk::3f12bddc-7f05-4314-97bc-b4edb369d3d1" providerId="AD" clId="Web-{0A8B7DCD-B1A9-48D2-8555-FF41D09E009C}" dt="2023-10-12T10:51:57.381" v="95" actId="1076"/>
          <ac:picMkLst>
            <pc:docMk/>
            <pc:sldMk cId="405561317" sldId="341"/>
            <ac:picMk id="3" creationId="{6C713EFB-C00B-5E02-C290-D20A94EF3405}"/>
          </ac:picMkLst>
        </pc:picChg>
        <pc:picChg chg="del">
          <ac:chgData name="Jared Woodward (U5)" userId="S::17woodwardj@cowleysthelens.org.uk::3f12bddc-7f05-4314-97bc-b4edb369d3d1" providerId="AD" clId="Web-{0A8B7DCD-B1A9-48D2-8555-FF41D09E009C}" dt="2023-10-12T10:51:53.021" v="91"/>
          <ac:picMkLst>
            <pc:docMk/>
            <pc:sldMk cId="405561317" sldId="341"/>
            <ac:picMk id="4" creationId="{51BC4304-3F5E-6468-D7ED-1F26BB5CB2B1}"/>
          </ac:picMkLst>
        </pc:picChg>
      </pc:sldChg>
      <pc:sldChg chg="new del">
        <pc:chgData name="Jared Woodward (U5)" userId="S::17woodwardj@cowleysthelens.org.uk::3f12bddc-7f05-4314-97bc-b4edb369d3d1" providerId="AD" clId="Web-{0A8B7DCD-B1A9-48D2-8555-FF41D09E009C}" dt="2023-10-12T10:51:50.053" v="89"/>
        <pc:sldMkLst>
          <pc:docMk/>
          <pc:sldMk cId="1588081016" sldId="341"/>
        </pc:sldMkLst>
      </pc:sldChg>
    </pc:docChg>
  </pc:docChgLst>
  <pc:docChgLst>
    <pc:chgData name="Jared Woodward (U5)" userId="S::17woodwardj@cowleysthelens.org.uk::3f12bddc-7f05-4314-97bc-b4edb369d3d1" providerId="AD" clId="Web-{0FE7192A-844D-4F11-9C53-CEFD7CB47285}"/>
    <pc:docChg chg="modSld">
      <pc:chgData name="Jared Woodward (U5)" userId="S::17woodwardj@cowleysthelens.org.uk::3f12bddc-7f05-4314-97bc-b4edb369d3d1" providerId="AD" clId="Web-{0FE7192A-844D-4F11-9C53-CEFD7CB47285}" dt="2023-10-23T08:03:08.306" v="707"/>
      <pc:docMkLst>
        <pc:docMk/>
      </pc:docMkLst>
      <pc:sldChg chg="modSp">
        <pc:chgData name="Jared Woodward (U5)" userId="S::17woodwardj@cowleysthelens.org.uk::3f12bddc-7f05-4314-97bc-b4edb369d3d1" providerId="AD" clId="Web-{0FE7192A-844D-4F11-9C53-CEFD7CB47285}" dt="2023-10-23T08:03:08.306" v="707"/>
        <pc:sldMkLst>
          <pc:docMk/>
          <pc:sldMk cId="1352184705" sldId="315"/>
        </pc:sldMkLst>
        <pc:spChg chg="mod">
          <ac:chgData name="Jared Woodward (U5)" userId="S::17woodwardj@cowleysthelens.org.uk::3f12bddc-7f05-4314-97bc-b4edb369d3d1" providerId="AD" clId="Web-{0FE7192A-844D-4F11-9C53-CEFD7CB47285}" dt="2023-10-23T07:49:41.026" v="6" actId="1076"/>
          <ac:spMkLst>
            <pc:docMk/>
            <pc:sldMk cId="1352184705" sldId="315"/>
            <ac:spMk id="2" creationId="{AB7DA626-C0DA-6004-9620-3B4A6BFB7619}"/>
          </ac:spMkLst>
        </pc:spChg>
        <pc:graphicFrameChg chg="mod modGraphic">
          <ac:chgData name="Jared Woodward (U5)" userId="S::17woodwardj@cowleysthelens.org.uk::3f12bddc-7f05-4314-97bc-b4edb369d3d1" providerId="AD" clId="Web-{0FE7192A-844D-4F11-9C53-CEFD7CB47285}" dt="2023-10-23T08:03:08.306" v="707"/>
          <ac:graphicFrameMkLst>
            <pc:docMk/>
            <pc:sldMk cId="1352184705" sldId="315"/>
            <ac:graphicFrameMk id="4" creationId="{FABA545B-D6E8-E0CD-50A9-367171726511}"/>
          </ac:graphicFrameMkLst>
        </pc:graphicFrameChg>
      </pc:sldChg>
    </pc:docChg>
  </pc:docChgLst>
  <pc:docChgLst>
    <pc:chgData name="Jared Woodward (U1)" userId="S::17woodwardj@cowleysthelens.org.uk::3f12bddc-7f05-4314-97bc-b4edb369d3d1" providerId="AD" clId="Web-{9D82C01A-0C7C-4B1C-BE2E-9B387BE8D039}"/>
    <pc:docChg chg="modSld">
      <pc:chgData name="Jared Woodward (U1)" userId="S::17woodwardj@cowleysthelens.org.uk::3f12bddc-7f05-4314-97bc-b4edb369d3d1" providerId="AD" clId="Web-{9D82C01A-0C7C-4B1C-BE2E-9B387BE8D039}" dt="2023-11-13T13:13:22.235" v="9" actId="14100"/>
      <pc:docMkLst>
        <pc:docMk/>
      </pc:docMkLst>
      <pc:sldChg chg="addSp delSp modSp">
        <pc:chgData name="Jared Woodward (U1)" userId="S::17woodwardj@cowleysthelens.org.uk::3f12bddc-7f05-4314-97bc-b4edb369d3d1" providerId="AD" clId="Web-{9D82C01A-0C7C-4B1C-BE2E-9B387BE8D039}" dt="2023-11-13T13:13:22.235" v="9" actId="14100"/>
        <pc:sldMkLst>
          <pc:docMk/>
          <pc:sldMk cId="1574888959" sldId="300"/>
        </pc:sldMkLst>
        <pc:spChg chg="del">
          <ac:chgData name="Jared Woodward (U1)" userId="S::17woodwardj@cowleysthelens.org.uk::3f12bddc-7f05-4314-97bc-b4edb369d3d1" providerId="AD" clId="Web-{9D82C01A-0C7C-4B1C-BE2E-9B387BE8D039}" dt="2023-11-13T13:12:47.578" v="0"/>
          <ac:spMkLst>
            <pc:docMk/>
            <pc:sldMk cId="1574888959" sldId="300"/>
            <ac:spMk id="3" creationId="{7143420F-8BEF-4F9F-82F1-1F93453B8E5A}"/>
          </ac:spMkLst>
        </pc:spChg>
        <pc:picChg chg="add mod">
          <ac:chgData name="Jared Woodward (U1)" userId="S::17woodwardj@cowleysthelens.org.uk::3f12bddc-7f05-4314-97bc-b4edb369d3d1" providerId="AD" clId="Web-{9D82C01A-0C7C-4B1C-BE2E-9B387BE8D039}" dt="2023-11-13T13:12:52.328" v="3" actId="14100"/>
          <ac:picMkLst>
            <pc:docMk/>
            <pc:sldMk cId="1574888959" sldId="300"/>
            <ac:picMk id="4" creationId="{AC9D8E6E-4BC2-5196-61A2-7027EF791790}"/>
          </ac:picMkLst>
        </pc:picChg>
        <pc:picChg chg="add mod">
          <ac:chgData name="Jared Woodward (U1)" userId="S::17woodwardj@cowleysthelens.org.uk::3f12bddc-7f05-4314-97bc-b4edb369d3d1" providerId="AD" clId="Web-{9D82C01A-0C7C-4B1C-BE2E-9B387BE8D039}" dt="2023-11-13T13:13:06.173" v="6" actId="14100"/>
          <ac:picMkLst>
            <pc:docMk/>
            <pc:sldMk cId="1574888959" sldId="300"/>
            <ac:picMk id="5" creationId="{BD547DD2-EF1B-29AC-9386-A7CE3B652D73}"/>
          </ac:picMkLst>
        </pc:picChg>
        <pc:picChg chg="add mod">
          <ac:chgData name="Jared Woodward (U1)" userId="S::17woodwardj@cowleysthelens.org.uk::3f12bddc-7f05-4314-97bc-b4edb369d3d1" providerId="AD" clId="Web-{9D82C01A-0C7C-4B1C-BE2E-9B387BE8D039}" dt="2023-11-13T13:13:22.235" v="9" actId="14100"/>
          <ac:picMkLst>
            <pc:docMk/>
            <pc:sldMk cId="1574888959" sldId="300"/>
            <ac:picMk id="6" creationId="{913D8210-AFA9-BDF2-DE30-A2C00050FA89}"/>
          </ac:picMkLst>
        </pc:picChg>
      </pc:sldChg>
    </pc:docChg>
  </pc:docChgLst>
  <pc:docChgLst>
    <pc:chgData name="Kay Hoult" userId="c1557726-b5f9-4a10-86bf-610682beeaa9" providerId="ADAL" clId="{EB2CB579-253C-4434-BC9F-0F0104F50BE1}"/>
    <pc:docChg chg="custSel addSld modSld sldOrd">
      <pc:chgData name="Kay Hoult" userId="c1557726-b5f9-4a10-86bf-610682beeaa9" providerId="ADAL" clId="{EB2CB579-253C-4434-BC9F-0F0104F50BE1}" dt="2023-06-23T13:30:12.213" v="253" actId="20577"/>
      <pc:docMkLst>
        <pc:docMk/>
      </pc:docMkLst>
      <pc:sldChg chg="ord">
        <pc:chgData name="Kay Hoult" userId="c1557726-b5f9-4a10-86bf-610682beeaa9" providerId="ADAL" clId="{EB2CB579-253C-4434-BC9F-0F0104F50BE1}" dt="2023-06-23T13:14:22.238" v="19"/>
        <pc:sldMkLst>
          <pc:docMk/>
          <pc:sldMk cId="1607038477" sldId="309"/>
        </pc:sldMkLst>
      </pc:sldChg>
      <pc:sldChg chg="modSp new mod">
        <pc:chgData name="Kay Hoult" userId="c1557726-b5f9-4a10-86bf-610682beeaa9" providerId="ADAL" clId="{EB2CB579-253C-4434-BC9F-0F0104F50BE1}" dt="2023-06-23T13:14:07.541" v="17" actId="20577"/>
        <pc:sldMkLst>
          <pc:docMk/>
          <pc:sldMk cId="1285761895" sldId="311"/>
        </pc:sldMkLst>
        <pc:spChg chg="mod">
          <ac:chgData name="Kay Hoult" userId="c1557726-b5f9-4a10-86bf-610682beeaa9" providerId="ADAL" clId="{EB2CB579-253C-4434-BC9F-0F0104F50BE1}" dt="2023-06-23T13:14:07.541" v="17" actId="20577"/>
          <ac:spMkLst>
            <pc:docMk/>
            <pc:sldMk cId="1285761895" sldId="311"/>
            <ac:spMk id="2" creationId="{743C59FD-14EF-92B6-CA0C-878E86332587}"/>
          </ac:spMkLst>
        </pc:spChg>
      </pc:sldChg>
      <pc:sldChg chg="modSp new mod">
        <pc:chgData name="Kay Hoult" userId="c1557726-b5f9-4a10-86bf-610682beeaa9" providerId="ADAL" clId="{EB2CB579-253C-4434-BC9F-0F0104F50BE1}" dt="2023-06-23T13:15:12.100" v="40" actId="1036"/>
        <pc:sldMkLst>
          <pc:docMk/>
          <pc:sldMk cId="1202201214" sldId="312"/>
        </pc:sldMkLst>
        <pc:spChg chg="mod">
          <ac:chgData name="Kay Hoult" userId="c1557726-b5f9-4a10-86bf-610682beeaa9" providerId="ADAL" clId="{EB2CB579-253C-4434-BC9F-0F0104F50BE1}" dt="2023-06-23T13:15:12.100" v="40" actId="1036"/>
          <ac:spMkLst>
            <pc:docMk/>
            <pc:sldMk cId="1202201214" sldId="312"/>
            <ac:spMk id="2" creationId="{FCBBE911-D931-1F2A-0CAD-224A0CBDFD90}"/>
          </ac:spMkLst>
        </pc:spChg>
      </pc:sldChg>
      <pc:sldChg chg="modSp new mod">
        <pc:chgData name="Kay Hoult" userId="c1557726-b5f9-4a10-86bf-610682beeaa9" providerId="ADAL" clId="{EB2CB579-253C-4434-BC9F-0F0104F50BE1}" dt="2023-06-23T13:15:44.437" v="106" actId="20577"/>
        <pc:sldMkLst>
          <pc:docMk/>
          <pc:sldMk cId="3041361439" sldId="313"/>
        </pc:sldMkLst>
        <pc:spChg chg="mod">
          <ac:chgData name="Kay Hoult" userId="c1557726-b5f9-4a10-86bf-610682beeaa9" providerId="ADAL" clId="{EB2CB579-253C-4434-BC9F-0F0104F50BE1}" dt="2023-06-23T13:15:44.437" v="106" actId="20577"/>
          <ac:spMkLst>
            <pc:docMk/>
            <pc:sldMk cId="3041361439" sldId="313"/>
            <ac:spMk id="2" creationId="{EAA8BF50-FFEC-A420-B69A-7FD775ED21BC}"/>
          </ac:spMkLst>
        </pc:spChg>
      </pc:sldChg>
      <pc:sldChg chg="modSp new mod">
        <pc:chgData name="Kay Hoult" userId="c1557726-b5f9-4a10-86bf-610682beeaa9" providerId="ADAL" clId="{EB2CB579-253C-4434-BC9F-0F0104F50BE1}" dt="2023-06-23T13:16:06.901" v="124" actId="20577"/>
        <pc:sldMkLst>
          <pc:docMk/>
          <pc:sldMk cId="2792549577" sldId="314"/>
        </pc:sldMkLst>
        <pc:spChg chg="mod">
          <ac:chgData name="Kay Hoult" userId="c1557726-b5f9-4a10-86bf-610682beeaa9" providerId="ADAL" clId="{EB2CB579-253C-4434-BC9F-0F0104F50BE1}" dt="2023-06-23T13:16:06.901" v="124" actId="20577"/>
          <ac:spMkLst>
            <pc:docMk/>
            <pc:sldMk cId="2792549577" sldId="314"/>
            <ac:spMk id="2" creationId="{2AD8EF26-F08E-3B85-A370-9C13166EDA37}"/>
          </ac:spMkLst>
        </pc:spChg>
      </pc:sldChg>
      <pc:sldChg chg="modSp new mod">
        <pc:chgData name="Kay Hoult" userId="c1557726-b5f9-4a10-86bf-610682beeaa9" providerId="ADAL" clId="{EB2CB579-253C-4434-BC9F-0F0104F50BE1}" dt="2023-06-23T13:26:16.093" v="126"/>
        <pc:sldMkLst>
          <pc:docMk/>
          <pc:sldMk cId="1352184705" sldId="315"/>
        </pc:sldMkLst>
        <pc:spChg chg="mod">
          <ac:chgData name="Kay Hoult" userId="c1557726-b5f9-4a10-86bf-610682beeaa9" providerId="ADAL" clId="{EB2CB579-253C-4434-BC9F-0F0104F50BE1}" dt="2023-06-23T13:26:16.093" v="126"/>
          <ac:spMkLst>
            <pc:docMk/>
            <pc:sldMk cId="1352184705" sldId="315"/>
            <ac:spMk id="2" creationId="{AB7DA626-C0DA-6004-9620-3B4A6BFB7619}"/>
          </ac:spMkLst>
        </pc:spChg>
      </pc:sldChg>
      <pc:sldChg chg="addSp delSp modSp new mod">
        <pc:chgData name="Kay Hoult" userId="c1557726-b5f9-4a10-86bf-610682beeaa9" providerId="ADAL" clId="{EB2CB579-253C-4434-BC9F-0F0104F50BE1}" dt="2023-06-23T13:26:45.977" v="132"/>
        <pc:sldMkLst>
          <pc:docMk/>
          <pc:sldMk cId="1733724814" sldId="316"/>
        </pc:sldMkLst>
        <pc:spChg chg="mod">
          <ac:chgData name="Kay Hoult" userId="c1557726-b5f9-4a10-86bf-610682beeaa9" providerId="ADAL" clId="{EB2CB579-253C-4434-BC9F-0F0104F50BE1}" dt="2023-06-23T13:26:45.977" v="132"/>
          <ac:spMkLst>
            <pc:docMk/>
            <pc:sldMk cId="1733724814" sldId="316"/>
            <ac:spMk id="2" creationId="{B4743911-75A0-2F2B-F32A-F6BD7DD89300}"/>
          </ac:spMkLst>
        </pc:spChg>
        <pc:spChg chg="del">
          <ac:chgData name="Kay Hoult" userId="c1557726-b5f9-4a10-86bf-610682beeaa9" providerId="ADAL" clId="{EB2CB579-253C-4434-BC9F-0F0104F50BE1}" dt="2023-06-23T13:26:30.283" v="128"/>
          <ac:spMkLst>
            <pc:docMk/>
            <pc:sldMk cId="1733724814" sldId="316"/>
            <ac:spMk id="3" creationId="{C743F145-1098-1345-17EA-546AF035EC58}"/>
          </ac:spMkLst>
        </pc:spChg>
        <pc:spChg chg="add mod">
          <ac:chgData name="Kay Hoult" userId="c1557726-b5f9-4a10-86bf-610682beeaa9" providerId="ADAL" clId="{EB2CB579-253C-4434-BC9F-0F0104F50BE1}" dt="2023-06-23T13:26:38.457" v="131" actId="478"/>
          <ac:spMkLst>
            <pc:docMk/>
            <pc:sldMk cId="1733724814" sldId="316"/>
            <ac:spMk id="7" creationId="{FE4D1C1A-DEE7-0E18-FA18-686DC0D64445}"/>
          </ac:spMkLst>
        </pc:spChg>
        <pc:graphicFrameChg chg="add del mod">
          <ac:chgData name="Kay Hoult" userId="c1557726-b5f9-4a10-86bf-610682beeaa9" providerId="ADAL" clId="{EB2CB579-253C-4434-BC9F-0F0104F50BE1}" dt="2023-06-23T13:26:38.457" v="131" actId="478"/>
          <ac:graphicFrameMkLst>
            <pc:docMk/>
            <pc:sldMk cId="1733724814" sldId="316"/>
            <ac:graphicFrameMk id="4" creationId="{12FA67DD-BCBB-0B62-454A-BE9FD0073EA3}"/>
          </ac:graphicFrameMkLst>
        </pc:graphicFrameChg>
        <pc:graphicFrameChg chg="add del mod">
          <ac:chgData name="Kay Hoult" userId="c1557726-b5f9-4a10-86bf-610682beeaa9" providerId="ADAL" clId="{EB2CB579-253C-4434-BC9F-0F0104F50BE1}" dt="2023-06-23T13:26:35.212" v="130" actId="478"/>
          <ac:graphicFrameMkLst>
            <pc:docMk/>
            <pc:sldMk cId="1733724814" sldId="316"/>
            <ac:graphicFrameMk id="5" creationId="{60912C0C-14CA-99CB-22A3-5C1498812E30}"/>
          </ac:graphicFrameMkLst>
        </pc:graphicFrameChg>
      </pc:sldChg>
      <pc:sldChg chg="modSp new mod ord">
        <pc:chgData name="Kay Hoult" userId="c1557726-b5f9-4a10-86bf-610682beeaa9" providerId="ADAL" clId="{EB2CB579-253C-4434-BC9F-0F0104F50BE1}" dt="2023-06-23T13:27:07.824" v="136"/>
        <pc:sldMkLst>
          <pc:docMk/>
          <pc:sldMk cId="4006625404" sldId="317"/>
        </pc:sldMkLst>
        <pc:spChg chg="mod">
          <ac:chgData name="Kay Hoult" userId="c1557726-b5f9-4a10-86bf-610682beeaa9" providerId="ADAL" clId="{EB2CB579-253C-4434-BC9F-0F0104F50BE1}" dt="2023-06-23T13:27:07.824" v="136"/>
          <ac:spMkLst>
            <pc:docMk/>
            <pc:sldMk cId="4006625404" sldId="317"/>
            <ac:spMk id="2" creationId="{D5732C9D-B109-6397-B266-23E988B230FD}"/>
          </ac:spMkLst>
        </pc:spChg>
      </pc:sldChg>
      <pc:sldChg chg="addSp delSp modSp new mod">
        <pc:chgData name="Kay Hoult" userId="c1557726-b5f9-4a10-86bf-610682beeaa9" providerId="ADAL" clId="{EB2CB579-253C-4434-BC9F-0F0104F50BE1}" dt="2023-06-23T13:29:15.362" v="179" actId="2165"/>
        <pc:sldMkLst>
          <pc:docMk/>
          <pc:sldMk cId="1476370856" sldId="318"/>
        </pc:sldMkLst>
        <pc:spChg chg="mod">
          <ac:chgData name="Kay Hoult" userId="c1557726-b5f9-4a10-86bf-610682beeaa9" providerId="ADAL" clId="{EB2CB579-253C-4434-BC9F-0F0104F50BE1}" dt="2023-06-23T13:28:27.831" v="151" actId="27636"/>
          <ac:spMkLst>
            <pc:docMk/>
            <pc:sldMk cId="1476370856" sldId="318"/>
            <ac:spMk id="2" creationId="{6695B890-DA2C-9883-B699-EC26268DBBA9}"/>
          </ac:spMkLst>
        </pc:spChg>
        <pc:spChg chg="del">
          <ac:chgData name="Kay Hoult" userId="c1557726-b5f9-4a10-86bf-610682beeaa9" providerId="ADAL" clId="{EB2CB579-253C-4434-BC9F-0F0104F50BE1}" dt="2023-06-23T13:28:39.298" v="152" actId="3680"/>
          <ac:spMkLst>
            <pc:docMk/>
            <pc:sldMk cId="1476370856" sldId="318"/>
            <ac:spMk id="3" creationId="{A998F84E-9243-D5CD-9F5E-7C8AE4DBB0E0}"/>
          </ac:spMkLst>
        </pc:spChg>
        <pc:graphicFrameChg chg="add mod ord modGraphic">
          <ac:chgData name="Kay Hoult" userId="c1557726-b5f9-4a10-86bf-610682beeaa9" providerId="ADAL" clId="{EB2CB579-253C-4434-BC9F-0F0104F50BE1}" dt="2023-06-23T13:29:15.362" v="179" actId="2165"/>
          <ac:graphicFrameMkLst>
            <pc:docMk/>
            <pc:sldMk cId="1476370856" sldId="318"/>
            <ac:graphicFrameMk id="4" creationId="{A79A819C-2DF1-5A4F-F868-91B572650043}"/>
          </ac:graphicFrameMkLst>
        </pc:graphicFrameChg>
      </pc:sldChg>
      <pc:sldChg chg="modSp new mod">
        <pc:chgData name="Kay Hoult" userId="c1557726-b5f9-4a10-86bf-610682beeaa9" providerId="ADAL" clId="{EB2CB579-253C-4434-BC9F-0F0104F50BE1}" dt="2023-06-23T13:30:12.213" v="253" actId="20577"/>
        <pc:sldMkLst>
          <pc:docMk/>
          <pc:sldMk cId="804927421" sldId="319"/>
        </pc:sldMkLst>
        <pc:spChg chg="mod">
          <ac:chgData name="Kay Hoult" userId="c1557726-b5f9-4a10-86bf-610682beeaa9" providerId="ADAL" clId="{EB2CB579-253C-4434-BC9F-0F0104F50BE1}" dt="2023-06-23T13:30:12.213" v="253" actId="20577"/>
          <ac:spMkLst>
            <pc:docMk/>
            <pc:sldMk cId="804927421" sldId="319"/>
            <ac:spMk id="2" creationId="{841AA803-5AF5-069F-A0FA-A012C7D1F6E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11/13/2023</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11/13/2023</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11/13/2023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11/13/2023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11/13/2023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11/13/2023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11/13/2023</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11/13/2023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a:solidFill>
                  <a:schemeClr val="tx1"/>
                </a:solidFill>
              </a:rPr>
              <a:t>Production Log</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fontScale="92500" lnSpcReduction="20000"/>
          </a:bodyPr>
          <a:lstStyle/>
          <a:p>
            <a:pPr>
              <a:spcAft>
                <a:spcPts val="600"/>
              </a:spcAft>
            </a:pPr>
            <a:r>
              <a:rPr lang="en-US">
                <a:solidFill>
                  <a:schemeClr val="tx1"/>
                </a:solidFill>
              </a:rPr>
              <a:t>LAC – Produce a website for a specific purpose and audience.</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8AB9-AFE5-446C-AE73-C27D45A3784B}"/>
              </a:ext>
            </a:extLst>
          </p:cNvPr>
          <p:cNvSpPr>
            <a:spLocks noGrp="1"/>
          </p:cNvSpPr>
          <p:nvPr>
            <p:ph type="title"/>
          </p:nvPr>
        </p:nvSpPr>
        <p:spPr/>
        <p:txBody>
          <a:bodyPr/>
          <a:lstStyle/>
          <a:p>
            <a:r>
              <a:rPr lang="en-GB"/>
              <a:t>File Management, Structure and Organisation</a:t>
            </a:r>
          </a:p>
        </p:txBody>
      </p:sp>
      <p:pic>
        <p:nvPicPr>
          <p:cNvPr id="4" name="Picture 3">
            <a:extLst>
              <a:ext uri="{FF2B5EF4-FFF2-40B4-BE49-F238E27FC236}">
                <a16:creationId xmlns:a16="http://schemas.microsoft.com/office/drawing/2014/main" id="{BC643424-E2D0-06DC-DA91-88F81EFF21C4}"/>
              </a:ext>
            </a:extLst>
          </p:cNvPr>
          <p:cNvPicPr>
            <a:picLocks noChangeAspect="1"/>
          </p:cNvPicPr>
          <p:nvPr/>
        </p:nvPicPr>
        <p:blipFill>
          <a:blip r:embed="rId2"/>
          <a:stretch>
            <a:fillRect/>
          </a:stretch>
        </p:blipFill>
        <p:spPr>
          <a:xfrm>
            <a:off x="3802568" y="1944317"/>
            <a:ext cx="2933702" cy="1667241"/>
          </a:xfrm>
          <a:prstGeom prst="rect">
            <a:avLst/>
          </a:prstGeom>
        </p:spPr>
      </p:pic>
      <p:pic>
        <p:nvPicPr>
          <p:cNvPr id="5" name="Picture 4">
            <a:extLst>
              <a:ext uri="{FF2B5EF4-FFF2-40B4-BE49-F238E27FC236}">
                <a16:creationId xmlns:a16="http://schemas.microsoft.com/office/drawing/2014/main" id="{3F192AEF-1C24-0297-9138-CFE7F2E94AC8}"/>
              </a:ext>
            </a:extLst>
          </p:cNvPr>
          <p:cNvPicPr>
            <a:picLocks noChangeAspect="1"/>
          </p:cNvPicPr>
          <p:nvPr/>
        </p:nvPicPr>
        <p:blipFill>
          <a:blip r:embed="rId3"/>
          <a:stretch>
            <a:fillRect/>
          </a:stretch>
        </p:blipFill>
        <p:spPr>
          <a:xfrm>
            <a:off x="6809874" y="1374062"/>
            <a:ext cx="4989094" cy="5032296"/>
          </a:xfrm>
          <a:prstGeom prst="rect">
            <a:avLst/>
          </a:prstGeom>
        </p:spPr>
      </p:pic>
    </p:spTree>
    <p:extLst>
      <p:ext uri="{BB962C8B-B14F-4D97-AF65-F5344CB8AC3E}">
        <p14:creationId xmlns:p14="http://schemas.microsoft.com/office/powerpoint/2010/main" val="1499107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97A0B-947A-4A04-B238-60009DE5DB9E}"/>
              </a:ext>
            </a:extLst>
          </p:cNvPr>
          <p:cNvSpPr>
            <a:spLocks noGrp="1"/>
          </p:cNvSpPr>
          <p:nvPr>
            <p:ph type="title"/>
          </p:nvPr>
        </p:nvSpPr>
        <p:spPr/>
        <p:txBody>
          <a:bodyPr/>
          <a:lstStyle/>
          <a:p>
            <a:r>
              <a:rPr lang="en-GB"/>
              <a:t>Metadata </a:t>
            </a:r>
          </a:p>
        </p:txBody>
      </p:sp>
      <p:sp>
        <p:nvSpPr>
          <p:cNvPr id="3" name="Content Placeholder 2">
            <a:extLst>
              <a:ext uri="{FF2B5EF4-FFF2-40B4-BE49-F238E27FC236}">
                <a16:creationId xmlns:a16="http://schemas.microsoft.com/office/drawing/2014/main" id="{FE6253F1-384F-4509-8024-16D5A7982CA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088858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7A9E-03C6-4CCA-AD01-43172FB786BD}"/>
              </a:ext>
            </a:extLst>
          </p:cNvPr>
          <p:cNvSpPr>
            <a:spLocks noGrp="1"/>
          </p:cNvSpPr>
          <p:nvPr>
            <p:ph type="title"/>
          </p:nvPr>
        </p:nvSpPr>
        <p:spPr/>
        <p:txBody>
          <a:bodyPr/>
          <a:lstStyle/>
          <a:p>
            <a:r>
              <a:rPr lang="en-GB"/>
              <a:t>Page layout, including text and image (Page 1)</a:t>
            </a:r>
          </a:p>
        </p:txBody>
      </p:sp>
      <p:pic>
        <p:nvPicPr>
          <p:cNvPr id="4" name="Picture 3">
            <a:extLst>
              <a:ext uri="{FF2B5EF4-FFF2-40B4-BE49-F238E27FC236}">
                <a16:creationId xmlns:a16="http://schemas.microsoft.com/office/drawing/2014/main" id="{48929851-6391-48FF-C638-1914D74D8E7A}"/>
              </a:ext>
            </a:extLst>
          </p:cNvPr>
          <p:cNvPicPr>
            <a:picLocks noChangeAspect="1"/>
          </p:cNvPicPr>
          <p:nvPr/>
        </p:nvPicPr>
        <p:blipFill>
          <a:blip r:embed="rId2"/>
          <a:stretch>
            <a:fillRect/>
          </a:stretch>
        </p:blipFill>
        <p:spPr>
          <a:xfrm rot="5400000">
            <a:off x="640682" y="2572095"/>
            <a:ext cx="3896227" cy="2938435"/>
          </a:xfrm>
          <a:prstGeom prst="rect">
            <a:avLst/>
          </a:prstGeom>
        </p:spPr>
      </p:pic>
      <p:pic>
        <p:nvPicPr>
          <p:cNvPr id="5" name="Picture 4">
            <a:extLst>
              <a:ext uri="{FF2B5EF4-FFF2-40B4-BE49-F238E27FC236}">
                <a16:creationId xmlns:a16="http://schemas.microsoft.com/office/drawing/2014/main" id="{C0560247-4BDB-26EA-2DDF-E704BD161FAC}"/>
              </a:ext>
            </a:extLst>
          </p:cNvPr>
          <p:cNvPicPr>
            <a:picLocks noChangeAspect="1"/>
          </p:cNvPicPr>
          <p:nvPr/>
        </p:nvPicPr>
        <p:blipFill>
          <a:blip r:embed="rId3"/>
          <a:stretch>
            <a:fillRect/>
          </a:stretch>
        </p:blipFill>
        <p:spPr>
          <a:xfrm rot="5400000">
            <a:off x="5325977" y="564720"/>
            <a:ext cx="4989093" cy="6590822"/>
          </a:xfrm>
          <a:prstGeom prst="rect">
            <a:avLst/>
          </a:prstGeom>
        </p:spPr>
      </p:pic>
    </p:spTree>
    <p:extLst>
      <p:ext uri="{BB962C8B-B14F-4D97-AF65-F5344CB8AC3E}">
        <p14:creationId xmlns:p14="http://schemas.microsoft.com/office/powerpoint/2010/main" val="847219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7A9E-03C6-4CCA-AD01-43172FB786BD}"/>
              </a:ext>
            </a:extLst>
          </p:cNvPr>
          <p:cNvSpPr>
            <a:spLocks noGrp="1"/>
          </p:cNvSpPr>
          <p:nvPr>
            <p:ph type="title"/>
          </p:nvPr>
        </p:nvSpPr>
        <p:spPr/>
        <p:txBody>
          <a:bodyPr/>
          <a:lstStyle/>
          <a:p>
            <a:r>
              <a:rPr lang="en-GB"/>
              <a:t>Page layout, including text and image (Page 2)</a:t>
            </a:r>
          </a:p>
        </p:txBody>
      </p:sp>
      <p:pic>
        <p:nvPicPr>
          <p:cNvPr id="5" name="Picture 4">
            <a:extLst>
              <a:ext uri="{FF2B5EF4-FFF2-40B4-BE49-F238E27FC236}">
                <a16:creationId xmlns:a16="http://schemas.microsoft.com/office/drawing/2014/main" id="{B566AE56-2D74-ABC3-D1E3-A9956ED03BAF}"/>
              </a:ext>
            </a:extLst>
          </p:cNvPr>
          <p:cNvPicPr>
            <a:picLocks noChangeAspect="1"/>
          </p:cNvPicPr>
          <p:nvPr/>
        </p:nvPicPr>
        <p:blipFill>
          <a:blip r:embed="rId2"/>
          <a:stretch>
            <a:fillRect/>
          </a:stretch>
        </p:blipFill>
        <p:spPr>
          <a:xfrm rot="10800000">
            <a:off x="693821" y="1898221"/>
            <a:ext cx="3384883" cy="4495321"/>
          </a:xfrm>
          <a:prstGeom prst="rect">
            <a:avLst/>
          </a:prstGeom>
        </p:spPr>
      </p:pic>
      <p:pic>
        <p:nvPicPr>
          <p:cNvPr id="6" name="Picture 5">
            <a:extLst>
              <a:ext uri="{FF2B5EF4-FFF2-40B4-BE49-F238E27FC236}">
                <a16:creationId xmlns:a16="http://schemas.microsoft.com/office/drawing/2014/main" id="{39E2A342-9EA6-9367-356F-803ACCF14E13}"/>
              </a:ext>
            </a:extLst>
          </p:cNvPr>
          <p:cNvPicPr>
            <a:picLocks noChangeAspect="1"/>
          </p:cNvPicPr>
          <p:nvPr/>
        </p:nvPicPr>
        <p:blipFill>
          <a:blip r:embed="rId3"/>
          <a:stretch>
            <a:fillRect/>
          </a:stretch>
        </p:blipFill>
        <p:spPr>
          <a:xfrm rot="5400000">
            <a:off x="4152901" y="2045005"/>
            <a:ext cx="5189620" cy="3850830"/>
          </a:xfrm>
          <a:prstGeom prst="rect">
            <a:avLst/>
          </a:prstGeom>
        </p:spPr>
      </p:pic>
    </p:spTree>
    <p:extLst>
      <p:ext uri="{BB962C8B-B14F-4D97-AF65-F5344CB8AC3E}">
        <p14:creationId xmlns:p14="http://schemas.microsoft.com/office/powerpoint/2010/main" val="732347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7A9E-03C6-4CCA-AD01-43172FB786BD}"/>
              </a:ext>
            </a:extLst>
          </p:cNvPr>
          <p:cNvSpPr>
            <a:spLocks noGrp="1"/>
          </p:cNvSpPr>
          <p:nvPr>
            <p:ph type="title"/>
          </p:nvPr>
        </p:nvSpPr>
        <p:spPr/>
        <p:txBody>
          <a:bodyPr/>
          <a:lstStyle/>
          <a:p>
            <a:r>
              <a:rPr lang="en-GB"/>
              <a:t>Page layout, including text and image (Page 3)</a:t>
            </a:r>
          </a:p>
        </p:txBody>
      </p:sp>
      <p:pic>
        <p:nvPicPr>
          <p:cNvPr id="4" name="Picture 3">
            <a:extLst>
              <a:ext uri="{FF2B5EF4-FFF2-40B4-BE49-F238E27FC236}">
                <a16:creationId xmlns:a16="http://schemas.microsoft.com/office/drawing/2014/main" id="{3E6A8DF0-E7DC-7E19-CA6D-FF8A2000A907}"/>
              </a:ext>
            </a:extLst>
          </p:cNvPr>
          <p:cNvPicPr>
            <a:picLocks noChangeAspect="1"/>
          </p:cNvPicPr>
          <p:nvPr/>
        </p:nvPicPr>
        <p:blipFill>
          <a:blip r:embed="rId2"/>
          <a:stretch>
            <a:fillRect/>
          </a:stretch>
        </p:blipFill>
        <p:spPr>
          <a:xfrm rot="5400000">
            <a:off x="1410702" y="1291628"/>
            <a:ext cx="4407567" cy="5858900"/>
          </a:xfrm>
          <a:prstGeom prst="rect">
            <a:avLst/>
          </a:prstGeom>
        </p:spPr>
      </p:pic>
      <p:pic>
        <p:nvPicPr>
          <p:cNvPr id="5" name="Picture 4">
            <a:extLst>
              <a:ext uri="{FF2B5EF4-FFF2-40B4-BE49-F238E27FC236}">
                <a16:creationId xmlns:a16="http://schemas.microsoft.com/office/drawing/2014/main" id="{08F070A8-5805-F0AD-4134-33AB953B787C}"/>
              </a:ext>
            </a:extLst>
          </p:cNvPr>
          <p:cNvPicPr>
            <a:picLocks noChangeAspect="1"/>
          </p:cNvPicPr>
          <p:nvPr/>
        </p:nvPicPr>
        <p:blipFill>
          <a:blip r:embed="rId3"/>
          <a:stretch>
            <a:fillRect/>
          </a:stretch>
        </p:blipFill>
        <p:spPr>
          <a:xfrm rot="5400000">
            <a:off x="7190873" y="1366825"/>
            <a:ext cx="3976435" cy="5277374"/>
          </a:xfrm>
          <a:prstGeom prst="rect">
            <a:avLst/>
          </a:prstGeom>
        </p:spPr>
      </p:pic>
    </p:spTree>
    <p:extLst>
      <p:ext uri="{BB962C8B-B14F-4D97-AF65-F5344CB8AC3E}">
        <p14:creationId xmlns:p14="http://schemas.microsoft.com/office/powerpoint/2010/main" val="2372963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7A9E-03C6-4CCA-AD01-43172FB786BD}"/>
              </a:ext>
            </a:extLst>
          </p:cNvPr>
          <p:cNvSpPr>
            <a:spLocks noGrp="1"/>
          </p:cNvSpPr>
          <p:nvPr>
            <p:ph type="title"/>
          </p:nvPr>
        </p:nvSpPr>
        <p:spPr/>
        <p:txBody>
          <a:bodyPr/>
          <a:lstStyle/>
          <a:p>
            <a:r>
              <a:rPr lang="en-GB"/>
              <a:t>Page layout, including text and image (Page 4)</a:t>
            </a:r>
          </a:p>
        </p:txBody>
      </p:sp>
      <p:pic>
        <p:nvPicPr>
          <p:cNvPr id="4" name="Picture 3">
            <a:extLst>
              <a:ext uri="{FF2B5EF4-FFF2-40B4-BE49-F238E27FC236}">
                <a16:creationId xmlns:a16="http://schemas.microsoft.com/office/drawing/2014/main" id="{7785C349-E20E-C23C-26E0-A8DD03D76F63}"/>
              </a:ext>
            </a:extLst>
          </p:cNvPr>
          <p:cNvPicPr>
            <a:picLocks noChangeAspect="1"/>
          </p:cNvPicPr>
          <p:nvPr/>
        </p:nvPicPr>
        <p:blipFill>
          <a:blip r:embed="rId2"/>
          <a:stretch>
            <a:fillRect/>
          </a:stretch>
        </p:blipFill>
        <p:spPr>
          <a:xfrm>
            <a:off x="563479" y="1868141"/>
            <a:ext cx="3525251" cy="4685821"/>
          </a:xfrm>
          <a:prstGeom prst="rect">
            <a:avLst/>
          </a:prstGeom>
        </p:spPr>
      </p:pic>
      <p:pic>
        <p:nvPicPr>
          <p:cNvPr id="5" name="Picture 4">
            <a:extLst>
              <a:ext uri="{FF2B5EF4-FFF2-40B4-BE49-F238E27FC236}">
                <a16:creationId xmlns:a16="http://schemas.microsoft.com/office/drawing/2014/main" id="{AD88905B-D246-C555-32DE-3C06B4C7634C}"/>
              </a:ext>
            </a:extLst>
          </p:cNvPr>
          <p:cNvPicPr>
            <a:picLocks noChangeAspect="1"/>
          </p:cNvPicPr>
          <p:nvPr/>
        </p:nvPicPr>
        <p:blipFill>
          <a:blip r:embed="rId3"/>
          <a:stretch>
            <a:fillRect/>
          </a:stretch>
        </p:blipFill>
        <p:spPr>
          <a:xfrm rot="5400000">
            <a:off x="5295900" y="1086088"/>
            <a:ext cx="4678277" cy="6239900"/>
          </a:xfrm>
          <a:prstGeom prst="rect">
            <a:avLst/>
          </a:prstGeom>
        </p:spPr>
      </p:pic>
    </p:spTree>
    <p:extLst>
      <p:ext uri="{BB962C8B-B14F-4D97-AF65-F5344CB8AC3E}">
        <p14:creationId xmlns:p14="http://schemas.microsoft.com/office/powerpoint/2010/main" val="2615142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7A9E-03C6-4CCA-AD01-43172FB786BD}"/>
              </a:ext>
            </a:extLst>
          </p:cNvPr>
          <p:cNvSpPr>
            <a:spLocks noGrp="1"/>
          </p:cNvSpPr>
          <p:nvPr>
            <p:ph type="title"/>
          </p:nvPr>
        </p:nvSpPr>
        <p:spPr/>
        <p:txBody>
          <a:bodyPr/>
          <a:lstStyle/>
          <a:p>
            <a:r>
              <a:rPr lang="en-GB"/>
              <a:t>Page layout, including text and image (Page 5)</a:t>
            </a:r>
          </a:p>
        </p:txBody>
      </p:sp>
      <p:pic>
        <p:nvPicPr>
          <p:cNvPr id="4" name="Picture 3">
            <a:extLst>
              <a:ext uri="{FF2B5EF4-FFF2-40B4-BE49-F238E27FC236}">
                <a16:creationId xmlns:a16="http://schemas.microsoft.com/office/drawing/2014/main" id="{AC9D8E6E-4BC2-5196-61A2-7027EF791790}"/>
              </a:ext>
            </a:extLst>
          </p:cNvPr>
          <p:cNvPicPr>
            <a:picLocks noChangeAspect="1"/>
          </p:cNvPicPr>
          <p:nvPr/>
        </p:nvPicPr>
        <p:blipFill>
          <a:blip r:embed="rId2"/>
          <a:stretch>
            <a:fillRect/>
          </a:stretch>
        </p:blipFill>
        <p:spPr>
          <a:xfrm>
            <a:off x="885645" y="2168232"/>
            <a:ext cx="3232030" cy="4289950"/>
          </a:xfrm>
          <a:prstGeom prst="rect">
            <a:avLst/>
          </a:prstGeom>
        </p:spPr>
      </p:pic>
      <p:pic>
        <p:nvPicPr>
          <p:cNvPr id="5" name="Picture 4">
            <a:extLst>
              <a:ext uri="{FF2B5EF4-FFF2-40B4-BE49-F238E27FC236}">
                <a16:creationId xmlns:a16="http://schemas.microsoft.com/office/drawing/2014/main" id="{BD547DD2-EF1B-29AC-9386-A7CE3B652D73}"/>
              </a:ext>
            </a:extLst>
          </p:cNvPr>
          <p:cNvPicPr>
            <a:picLocks noChangeAspect="1"/>
          </p:cNvPicPr>
          <p:nvPr/>
        </p:nvPicPr>
        <p:blipFill>
          <a:blip r:embed="rId3"/>
          <a:stretch>
            <a:fillRect/>
          </a:stretch>
        </p:blipFill>
        <p:spPr>
          <a:xfrm>
            <a:off x="4321834" y="2168232"/>
            <a:ext cx="3217652" cy="4289950"/>
          </a:xfrm>
          <a:prstGeom prst="rect">
            <a:avLst/>
          </a:prstGeom>
        </p:spPr>
      </p:pic>
      <p:pic>
        <p:nvPicPr>
          <p:cNvPr id="6" name="Picture 5">
            <a:extLst>
              <a:ext uri="{FF2B5EF4-FFF2-40B4-BE49-F238E27FC236}">
                <a16:creationId xmlns:a16="http://schemas.microsoft.com/office/drawing/2014/main" id="{913D8210-AFA9-BDF2-DE30-A2C00050FA89}"/>
              </a:ext>
            </a:extLst>
          </p:cNvPr>
          <p:cNvPicPr>
            <a:picLocks noChangeAspect="1"/>
          </p:cNvPicPr>
          <p:nvPr/>
        </p:nvPicPr>
        <p:blipFill>
          <a:blip r:embed="rId4"/>
          <a:stretch>
            <a:fillRect/>
          </a:stretch>
        </p:blipFill>
        <p:spPr>
          <a:xfrm>
            <a:off x="7714891" y="2168232"/>
            <a:ext cx="3232030" cy="4289950"/>
          </a:xfrm>
          <a:prstGeom prst="rect">
            <a:avLst/>
          </a:prstGeom>
        </p:spPr>
      </p:pic>
    </p:spTree>
    <p:extLst>
      <p:ext uri="{BB962C8B-B14F-4D97-AF65-F5344CB8AC3E}">
        <p14:creationId xmlns:p14="http://schemas.microsoft.com/office/powerpoint/2010/main" val="1574888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758-953B-44D2-A6AC-FD76AEEDCA7A}"/>
              </a:ext>
            </a:extLst>
          </p:cNvPr>
          <p:cNvSpPr>
            <a:spLocks noGrp="1"/>
          </p:cNvSpPr>
          <p:nvPr>
            <p:ph type="title"/>
          </p:nvPr>
        </p:nvSpPr>
        <p:spPr/>
        <p:txBody>
          <a:bodyPr/>
          <a:lstStyle/>
          <a:p>
            <a:r>
              <a:rPr lang="en-GB"/>
              <a:t>Video</a:t>
            </a:r>
          </a:p>
        </p:txBody>
      </p:sp>
      <p:pic>
        <p:nvPicPr>
          <p:cNvPr id="4" name="Content Placeholder 3">
            <a:extLst>
              <a:ext uri="{FF2B5EF4-FFF2-40B4-BE49-F238E27FC236}">
                <a16:creationId xmlns:a16="http://schemas.microsoft.com/office/drawing/2014/main" id="{55C8E360-5102-BE1E-9910-F32D072FBEF1}"/>
              </a:ext>
            </a:extLst>
          </p:cNvPr>
          <p:cNvPicPr>
            <a:picLocks noGrp="1" noChangeAspect="1"/>
          </p:cNvPicPr>
          <p:nvPr>
            <p:ph idx="1"/>
          </p:nvPr>
        </p:nvPicPr>
        <p:blipFill>
          <a:blip r:embed="rId2"/>
          <a:stretch>
            <a:fillRect/>
          </a:stretch>
        </p:blipFill>
        <p:spPr>
          <a:xfrm>
            <a:off x="1066800" y="2081404"/>
            <a:ext cx="5821397" cy="3593209"/>
          </a:xfrm>
        </p:spPr>
      </p:pic>
      <p:sp>
        <p:nvSpPr>
          <p:cNvPr id="5" name="TextBox 4">
            <a:extLst>
              <a:ext uri="{FF2B5EF4-FFF2-40B4-BE49-F238E27FC236}">
                <a16:creationId xmlns:a16="http://schemas.microsoft.com/office/drawing/2014/main" id="{3531773E-21D1-3033-5283-F91282201108}"/>
              </a:ext>
            </a:extLst>
          </p:cNvPr>
          <p:cNvSpPr txBox="1"/>
          <p:nvPr/>
        </p:nvSpPr>
        <p:spPr>
          <a:xfrm>
            <a:off x="7168815" y="3037973"/>
            <a:ext cx="383005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 have cut up game play from a large section to switch between on beat with the music, I have also cut on the clicks to more easily place the game play</a:t>
            </a:r>
          </a:p>
        </p:txBody>
      </p:sp>
    </p:spTree>
    <p:extLst>
      <p:ext uri="{BB962C8B-B14F-4D97-AF65-F5344CB8AC3E}">
        <p14:creationId xmlns:p14="http://schemas.microsoft.com/office/powerpoint/2010/main" val="2923025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758-953B-44D2-A6AC-FD76AEEDCA7A}"/>
              </a:ext>
            </a:extLst>
          </p:cNvPr>
          <p:cNvSpPr>
            <a:spLocks noGrp="1"/>
          </p:cNvSpPr>
          <p:nvPr>
            <p:ph type="title"/>
          </p:nvPr>
        </p:nvSpPr>
        <p:spPr/>
        <p:txBody>
          <a:bodyPr/>
          <a:lstStyle/>
          <a:p>
            <a:r>
              <a:rPr lang="en-GB"/>
              <a:t>Video</a:t>
            </a:r>
          </a:p>
        </p:txBody>
      </p:sp>
      <p:sp>
        <p:nvSpPr>
          <p:cNvPr id="5" name="TextBox 4">
            <a:extLst>
              <a:ext uri="{FF2B5EF4-FFF2-40B4-BE49-F238E27FC236}">
                <a16:creationId xmlns:a16="http://schemas.microsoft.com/office/drawing/2014/main" id="{3531773E-21D1-3033-5283-F91282201108}"/>
              </a:ext>
            </a:extLst>
          </p:cNvPr>
          <p:cNvSpPr txBox="1"/>
          <p:nvPr/>
        </p:nvSpPr>
        <p:spPr>
          <a:xfrm>
            <a:off x="6196263" y="2155658"/>
            <a:ext cx="38300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Transition between video audio and song audio</a:t>
            </a:r>
          </a:p>
        </p:txBody>
      </p:sp>
      <p:pic>
        <p:nvPicPr>
          <p:cNvPr id="7" name="Picture 6">
            <a:extLst>
              <a:ext uri="{FF2B5EF4-FFF2-40B4-BE49-F238E27FC236}">
                <a16:creationId xmlns:a16="http://schemas.microsoft.com/office/drawing/2014/main" id="{852C66F5-7AC4-5152-8A88-2BDDBCC5686E}"/>
              </a:ext>
            </a:extLst>
          </p:cNvPr>
          <p:cNvPicPr>
            <a:picLocks noChangeAspect="1"/>
          </p:cNvPicPr>
          <p:nvPr/>
        </p:nvPicPr>
        <p:blipFill>
          <a:blip r:embed="rId2"/>
          <a:stretch>
            <a:fillRect/>
          </a:stretch>
        </p:blipFill>
        <p:spPr>
          <a:xfrm>
            <a:off x="1581150" y="1918536"/>
            <a:ext cx="3665621" cy="4194007"/>
          </a:xfrm>
          <a:prstGeom prst="rect">
            <a:avLst/>
          </a:prstGeom>
        </p:spPr>
      </p:pic>
    </p:spTree>
    <p:extLst>
      <p:ext uri="{BB962C8B-B14F-4D97-AF65-F5344CB8AC3E}">
        <p14:creationId xmlns:p14="http://schemas.microsoft.com/office/powerpoint/2010/main" val="379766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758-953B-44D2-A6AC-FD76AEEDCA7A}"/>
              </a:ext>
            </a:extLst>
          </p:cNvPr>
          <p:cNvSpPr>
            <a:spLocks noGrp="1"/>
          </p:cNvSpPr>
          <p:nvPr>
            <p:ph type="title"/>
          </p:nvPr>
        </p:nvSpPr>
        <p:spPr/>
        <p:txBody>
          <a:bodyPr/>
          <a:lstStyle/>
          <a:p>
            <a:r>
              <a:rPr lang="en-GB"/>
              <a:t>Video</a:t>
            </a:r>
          </a:p>
        </p:txBody>
      </p:sp>
      <p:sp>
        <p:nvSpPr>
          <p:cNvPr id="5" name="TextBox 4">
            <a:extLst>
              <a:ext uri="{FF2B5EF4-FFF2-40B4-BE49-F238E27FC236}">
                <a16:creationId xmlns:a16="http://schemas.microsoft.com/office/drawing/2014/main" id="{3531773E-21D1-3033-5283-F91282201108}"/>
              </a:ext>
            </a:extLst>
          </p:cNvPr>
          <p:cNvSpPr txBox="1"/>
          <p:nvPr/>
        </p:nvSpPr>
        <p:spPr>
          <a:xfrm>
            <a:off x="8051131" y="2015290"/>
            <a:ext cx="38300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Swapping between 2 videos to keep the video interesting</a:t>
            </a:r>
          </a:p>
        </p:txBody>
      </p:sp>
      <p:pic>
        <p:nvPicPr>
          <p:cNvPr id="3" name="Picture 2">
            <a:extLst>
              <a:ext uri="{FF2B5EF4-FFF2-40B4-BE49-F238E27FC236}">
                <a16:creationId xmlns:a16="http://schemas.microsoft.com/office/drawing/2014/main" id="{167844CB-9A27-EBC5-7B44-A8FF3701D0FB}"/>
              </a:ext>
            </a:extLst>
          </p:cNvPr>
          <p:cNvPicPr>
            <a:picLocks noChangeAspect="1"/>
          </p:cNvPicPr>
          <p:nvPr/>
        </p:nvPicPr>
        <p:blipFill>
          <a:blip r:embed="rId2"/>
          <a:stretch>
            <a:fillRect/>
          </a:stretch>
        </p:blipFill>
        <p:spPr>
          <a:xfrm>
            <a:off x="764005" y="1983536"/>
            <a:ext cx="6944226" cy="3652926"/>
          </a:xfrm>
          <a:prstGeom prst="rect">
            <a:avLst/>
          </a:prstGeom>
        </p:spPr>
      </p:pic>
    </p:spTree>
    <p:extLst>
      <p:ext uri="{BB962C8B-B14F-4D97-AF65-F5344CB8AC3E}">
        <p14:creationId xmlns:p14="http://schemas.microsoft.com/office/powerpoint/2010/main" val="2252329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DA626-C0DA-6004-9620-3B4A6BFB7619}"/>
              </a:ext>
            </a:extLst>
          </p:cNvPr>
          <p:cNvSpPr>
            <a:spLocks noGrp="1"/>
          </p:cNvSpPr>
          <p:nvPr>
            <p:ph type="title"/>
          </p:nvPr>
        </p:nvSpPr>
        <p:spPr>
          <a:xfrm>
            <a:off x="448574" y="436236"/>
            <a:ext cx="1316967" cy="537714"/>
          </a:xfrm>
        </p:spPr>
        <p:txBody>
          <a:bodyPr/>
          <a:lstStyle/>
          <a:p>
            <a:r>
              <a:rPr lang="en-GB" sz="1800">
                <a:latin typeface="Verdana"/>
                <a:ea typeface="Verdana"/>
              </a:rPr>
              <a:t>Asset list</a:t>
            </a:r>
            <a:endParaRPr lang="en-GB" sz="1800">
              <a:latin typeface="Verdana"/>
            </a:endParaRPr>
          </a:p>
        </p:txBody>
      </p:sp>
      <p:graphicFrame>
        <p:nvGraphicFramePr>
          <p:cNvPr id="4" name="Table 3">
            <a:extLst>
              <a:ext uri="{FF2B5EF4-FFF2-40B4-BE49-F238E27FC236}">
                <a16:creationId xmlns:a16="http://schemas.microsoft.com/office/drawing/2014/main" id="{FABA545B-D6E8-E0CD-50A9-367171726511}"/>
              </a:ext>
            </a:extLst>
          </p:cNvPr>
          <p:cNvGraphicFramePr>
            <a:graphicFrameLocks noGrp="1"/>
          </p:cNvGraphicFramePr>
          <p:nvPr>
            <p:extLst>
              <p:ext uri="{D42A27DB-BD31-4B8C-83A1-F6EECF244321}">
                <p14:modId xmlns:p14="http://schemas.microsoft.com/office/powerpoint/2010/main" val="1085523965"/>
              </p:ext>
            </p:extLst>
          </p:nvPr>
        </p:nvGraphicFramePr>
        <p:xfrm>
          <a:off x="1758396" y="228797"/>
          <a:ext cx="9985030" cy="6400405"/>
        </p:xfrm>
        <a:graphic>
          <a:graphicData uri="http://schemas.openxmlformats.org/drawingml/2006/table">
            <a:tbl>
              <a:tblPr firstRow="1" bandRow="1">
                <a:tableStyleId>{5C22544A-7EE6-4342-B048-85BDC9FD1C3A}</a:tableStyleId>
              </a:tblPr>
              <a:tblGrid>
                <a:gridCol w="2496259">
                  <a:extLst>
                    <a:ext uri="{9D8B030D-6E8A-4147-A177-3AD203B41FA5}">
                      <a16:colId xmlns:a16="http://schemas.microsoft.com/office/drawing/2014/main" val="1508950773"/>
                    </a:ext>
                  </a:extLst>
                </a:gridCol>
                <a:gridCol w="1377460">
                  <a:extLst>
                    <a:ext uri="{9D8B030D-6E8A-4147-A177-3AD203B41FA5}">
                      <a16:colId xmlns:a16="http://schemas.microsoft.com/office/drawing/2014/main" val="2539700748"/>
                    </a:ext>
                  </a:extLst>
                </a:gridCol>
                <a:gridCol w="1157653">
                  <a:extLst>
                    <a:ext uri="{9D8B030D-6E8A-4147-A177-3AD203B41FA5}">
                      <a16:colId xmlns:a16="http://schemas.microsoft.com/office/drawing/2014/main" val="2930975731"/>
                    </a:ext>
                  </a:extLst>
                </a:gridCol>
                <a:gridCol w="4953658">
                  <a:extLst>
                    <a:ext uri="{9D8B030D-6E8A-4147-A177-3AD203B41FA5}">
                      <a16:colId xmlns:a16="http://schemas.microsoft.com/office/drawing/2014/main" val="4256587934"/>
                    </a:ext>
                  </a:extLst>
                </a:gridCol>
              </a:tblGrid>
              <a:tr h="337517">
                <a:tc>
                  <a:txBody>
                    <a:bodyPr/>
                    <a:lstStyle/>
                    <a:p>
                      <a:r>
                        <a:rPr lang="en-US" sz="1600"/>
                        <a:t>Name</a:t>
                      </a:r>
                    </a:p>
                  </a:txBody>
                  <a:tcPr marT="45267" marB="45267"/>
                </a:tc>
                <a:tc>
                  <a:txBody>
                    <a:bodyPr/>
                    <a:lstStyle/>
                    <a:p>
                      <a:r>
                        <a:rPr lang="en-US" sz="1600"/>
                        <a:t>Filer Type</a:t>
                      </a:r>
                    </a:p>
                  </a:txBody>
                  <a:tcPr marT="45267" marB="45267"/>
                </a:tc>
                <a:tc>
                  <a:txBody>
                    <a:bodyPr/>
                    <a:lstStyle/>
                    <a:p>
                      <a:r>
                        <a:rPr lang="en-US" sz="1600"/>
                        <a:t>File Size</a:t>
                      </a:r>
                    </a:p>
                  </a:txBody>
                  <a:tcPr marT="45267" marB="45267"/>
                </a:tc>
                <a:tc>
                  <a:txBody>
                    <a:bodyPr/>
                    <a:lstStyle/>
                    <a:p>
                      <a:r>
                        <a:rPr lang="en-US" sz="1600"/>
                        <a:t>Source</a:t>
                      </a:r>
                    </a:p>
                  </a:txBody>
                  <a:tcPr marT="45267" marB="45267"/>
                </a:tc>
                <a:extLst>
                  <a:ext uri="{0D108BD9-81ED-4DB2-BD59-A6C34878D82A}">
                    <a16:rowId xmlns:a16="http://schemas.microsoft.com/office/drawing/2014/main" val="806120067"/>
                  </a:ext>
                </a:extLst>
              </a:tr>
              <a:tr h="337517">
                <a:tc>
                  <a:txBody>
                    <a:bodyPr/>
                    <a:lstStyle/>
                    <a:p>
                      <a:pPr lvl="0">
                        <a:buNone/>
                      </a:pPr>
                      <a:r>
                        <a:rPr lang="en-US" sz="1600"/>
                        <a:t>arrow</a:t>
                      </a:r>
                    </a:p>
                  </a:txBody>
                  <a:tcPr marT="45267" marB="45267"/>
                </a:tc>
                <a:tc>
                  <a:txBody>
                    <a:bodyPr/>
                    <a:lstStyle/>
                    <a:p>
                      <a:pPr lvl="0">
                        <a:buNone/>
                      </a:pPr>
                      <a:r>
                        <a:rPr lang="en-US" sz="1600"/>
                        <a:t>.</a:t>
                      </a:r>
                      <a:r>
                        <a:rPr lang="en-US" sz="1600" err="1"/>
                        <a:t>svg</a:t>
                      </a:r>
                    </a:p>
                  </a:txBody>
                  <a:tcPr marT="45267" marB="45267"/>
                </a:tc>
                <a:tc>
                  <a:txBody>
                    <a:bodyPr/>
                    <a:lstStyle/>
                    <a:p>
                      <a:pPr lvl="0">
                        <a:buNone/>
                      </a:pPr>
                      <a:r>
                        <a:rPr lang="en-US" sz="1600"/>
                        <a:t>1.47kb</a:t>
                      </a:r>
                    </a:p>
                  </a:txBody>
                  <a:tcPr marT="45267" marB="45267"/>
                </a:tc>
                <a:tc>
                  <a:txBody>
                    <a:bodyPr/>
                    <a:lstStyle/>
                    <a:p>
                      <a:pPr lvl="0">
                        <a:buNone/>
                      </a:pPr>
                      <a:r>
                        <a:rPr lang="en-US" sz="1600"/>
                        <a:t>me</a:t>
                      </a:r>
                    </a:p>
                  </a:txBody>
                  <a:tcPr marT="45267" marB="45267"/>
                </a:tc>
                <a:extLst>
                  <a:ext uri="{0D108BD9-81ED-4DB2-BD59-A6C34878D82A}">
                    <a16:rowId xmlns:a16="http://schemas.microsoft.com/office/drawing/2014/main" val="1656402852"/>
                  </a:ext>
                </a:extLst>
              </a:tr>
              <a:tr h="337517">
                <a:tc>
                  <a:txBody>
                    <a:bodyPr/>
                    <a:lstStyle/>
                    <a:p>
                      <a:pPr lvl="0">
                        <a:buNone/>
                      </a:pPr>
                      <a:r>
                        <a:rPr lang="en-US" sz="1600"/>
                        <a:t>Bracket L</a:t>
                      </a:r>
                    </a:p>
                  </a:txBody>
                  <a:tcPr marT="45267" marB="45267"/>
                </a:tc>
                <a:tc>
                  <a:txBody>
                    <a:bodyPr/>
                    <a:lstStyle/>
                    <a:p>
                      <a:pPr lvl="0">
                        <a:buNone/>
                      </a:pPr>
                      <a:r>
                        <a:rPr lang="en-US" sz="1600"/>
                        <a:t>.png</a:t>
                      </a:r>
                    </a:p>
                  </a:txBody>
                  <a:tcPr marT="45267" marB="45267"/>
                </a:tc>
                <a:tc>
                  <a:txBody>
                    <a:bodyPr/>
                    <a:lstStyle/>
                    <a:p>
                      <a:pPr lvl="0">
                        <a:buNone/>
                      </a:pPr>
                      <a:r>
                        <a:rPr lang="en-US" sz="1600"/>
                        <a:t>88.2kb</a:t>
                      </a:r>
                    </a:p>
                  </a:txBody>
                  <a:tcPr marT="45267" marB="45267"/>
                </a:tc>
                <a:tc>
                  <a:txBody>
                    <a:bodyPr/>
                    <a:lstStyle/>
                    <a:p>
                      <a:pPr lvl="0">
                        <a:buNone/>
                      </a:pPr>
                      <a:r>
                        <a:rPr lang="en-US" sz="1600"/>
                        <a:t>me</a:t>
                      </a:r>
                    </a:p>
                  </a:txBody>
                  <a:tcPr marT="45267" marB="45267"/>
                </a:tc>
                <a:extLst>
                  <a:ext uri="{0D108BD9-81ED-4DB2-BD59-A6C34878D82A}">
                    <a16:rowId xmlns:a16="http://schemas.microsoft.com/office/drawing/2014/main" val="890006581"/>
                  </a:ext>
                </a:extLst>
              </a:tr>
              <a:tr h="337517">
                <a:tc>
                  <a:txBody>
                    <a:bodyPr/>
                    <a:lstStyle/>
                    <a:p>
                      <a:pPr lvl="0">
                        <a:buNone/>
                      </a:pPr>
                      <a:r>
                        <a:rPr lang="en-US" sz="1600"/>
                        <a:t>Bracket R</a:t>
                      </a:r>
                    </a:p>
                  </a:txBody>
                  <a:tcPr marT="45267" marB="45267"/>
                </a:tc>
                <a:tc>
                  <a:txBody>
                    <a:bodyPr/>
                    <a:lstStyle/>
                    <a:p>
                      <a:pPr lvl="0">
                        <a:buNone/>
                      </a:pPr>
                      <a:r>
                        <a:rPr lang="en-US" sz="1600"/>
                        <a:t>.png</a:t>
                      </a:r>
                    </a:p>
                  </a:txBody>
                  <a:tcPr marT="45267" marB="45267"/>
                </a:tc>
                <a:tc>
                  <a:txBody>
                    <a:bodyPr/>
                    <a:lstStyle/>
                    <a:p>
                      <a:pPr lvl="0">
                        <a:buNone/>
                      </a:pPr>
                      <a:r>
                        <a:rPr lang="en-US" sz="1600"/>
                        <a:t>88.8kb</a:t>
                      </a:r>
                    </a:p>
                  </a:txBody>
                  <a:tcPr marT="45267" marB="45267"/>
                </a:tc>
                <a:tc>
                  <a:txBody>
                    <a:bodyPr/>
                    <a:lstStyle/>
                    <a:p>
                      <a:pPr lvl="0">
                        <a:buNone/>
                      </a:pPr>
                      <a:r>
                        <a:rPr lang="en-US" sz="1600"/>
                        <a:t>me</a:t>
                      </a:r>
                    </a:p>
                  </a:txBody>
                  <a:tcPr marT="45267" marB="45267"/>
                </a:tc>
                <a:extLst>
                  <a:ext uri="{0D108BD9-81ED-4DB2-BD59-A6C34878D82A}">
                    <a16:rowId xmlns:a16="http://schemas.microsoft.com/office/drawing/2014/main" val="164199978"/>
                  </a:ext>
                </a:extLst>
              </a:tr>
              <a:tr h="337517">
                <a:tc>
                  <a:txBody>
                    <a:bodyPr/>
                    <a:lstStyle/>
                    <a:p>
                      <a:pPr lvl="0">
                        <a:buNone/>
                      </a:pPr>
                      <a:r>
                        <a:rPr lang="en-US" sz="1600"/>
                        <a:t>Bull screenshot</a:t>
                      </a:r>
                    </a:p>
                  </a:txBody>
                  <a:tcPr marT="45267" marB="45267"/>
                </a:tc>
                <a:tc>
                  <a:txBody>
                    <a:bodyPr/>
                    <a:lstStyle/>
                    <a:p>
                      <a:pPr lvl="0">
                        <a:buNone/>
                      </a:pPr>
                      <a:r>
                        <a:rPr lang="en-US" sz="1600"/>
                        <a:t>.png</a:t>
                      </a:r>
                    </a:p>
                  </a:txBody>
                  <a:tcPr marT="45267" marB="45267"/>
                </a:tc>
                <a:tc>
                  <a:txBody>
                    <a:bodyPr/>
                    <a:lstStyle/>
                    <a:p>
                      <a:pPr lvl="0">
                        <a:buNone/>
                      </a:pPr>
                      <a:r>
                        <a:rPr lang="en-US" sz="1600"/>
                        <a:t>2.29mb</a:t>
                      </a:r>
                    </a:p>
                  </a:txBody>
                  <a:tcPr marT="45267" marB="45267"/>
                </a:tc>
                <a:tc>
                  <a:txBody>
                    <a:bodyPr/>
                    <a:lstStyle/>
                    <a:p>
                      <a:pPr lvl="0">
                        <a:buNone/>
                      </a:pPr>
                      <a:r>
                        <a:rPr lang="en-US" sz="1600"/>
                        <a:t>Cuphead website (iam8bit)</a:t>
                      </a:r>
                    </a:p>
                  </a:txBody>
                  <a:tcPr marT="45267" marB="45267"/>
                </a:tc>
                <a:extLst>
                  <a:ext uri="{0D108BD9-81ED-4DB2-BD59-A6C34878D82A}">
                    <a16:rowId xmlns:a16="http://schemas.microsoft.com/office/drawing/2014/main" val="1445137446"/>
                  </a:ext>
                </a:extLst>
              </a:tr>
              <a:tr h="337517">
                <a:tc>
                  <a:txBody>
                    <a:bodyPr/>
                    <a:lstStyle/>
                    <a:p>
                      <a:pPr lvl="0">
                        <a:buNone/>
                      </a:pPr>
                      <a:r>
                        <a:rPr lang="en-US" sz="1600"/>
                        <a:t>Carrot boss</a:t>
                      </a:r>
                    </a:p>
                  </a:txBody>
                  <a:tcPr marT="45267" marB="45267"/>
                </a:tc>
                <a:tc>
                  <a:txBody>
                    <a:bodyPr/>
                    <a:lstStyle/>
                    <a:p>
                      <a:pPr lvl="0">
                        <a:buNone/>
                      </a:pPr>
                      <a:r>
                        <a:rPr lang="en-US" sz="1600"/>
                        <a:t>.png</a:t>
                      </a:r>
                    </a:p>
                  </a:txBody>
                  <a:tcPr marT="45267" marB="45267"/>
                </a:tc>
                <a:tc>
                  <a:txBody>
                    <a:bodyPr/>
                    <a:lstStyle/>
                    <a:p>
                      <a:pPr lvl="0">
                        <a:buNone/>
                      </a:pPr>
                      <a:r>
                        <a:rPr lang="en-US" sz="1600"/>
                        <a:t>115kb</a:t>
                      </a:r>
                    </a:p>
                  </a:txBody>
                  <a:tcPr marT="45267" marB="45267"/>
                </a:tc>
                <a:tc>
                  <a:txBody>
                    <a:bodyPr/>
                    <a:lstStyle/>
                    <a:p>
                      <a:pPr lvl="0">
                        <a:buNone/>
                      </a:pPr>
                      <a:r>
                        <a:rPr lang="en-US" sz="1600"/>
                        <a:t>Cuphead wiki</a:t>
                      </a:r>
                    </a:p>
                  </a:txBody>
                  <a:tcPr marT="45267" marB="45267"/>
                </a:tc>
                <a:extLst>
                  <a:ext uri="{0D108BD9-81ED-4DB2-BD59-A6C34878D82A}">
                    <a16:rowId xmlns:a16="http://schemas.microsoft.com/office/drawing/2014/main" val="653151057"/>
                  </a:ext>
                </a:extLst>
              </a:tr>
              <a:tr h="337517">
                <a:tc>
                  <a:txBody>
                    <a:bodyPr/>
                    <a:lstStyle/>
                    <a:p>
                      <a:pPr lvl="0">
                        <a:buNone/>
                      </a:pPr>
                      <a:r>
                        <a:rPr lang="en-US" sz="1600"/>
                        <a:t>Ch mm </a:t>
                      </a:r>
                      <a:r>
                        <a:rPr lang="en-US" sz="1600" err="1"/>
                        <a:t>netflix</a:t>
                      </a:r>
                    </a:p>
                  </a:txBody>
                  <a:tcPr marT="45267" marB="45267"/>
                </a:tc>
                <a:tc>
                  <a:txBody>
                    <a:bodyPr/>
                    <a:lstStyle/>
                    <a:p>
                      <a:pPr lvl="0">
                        <a:buNone/>
                      </a:pPr>
                      <a:r>
                        <a:rPr lang="en-US" sz="1600"/>
                        <a:t>.png</a:t>
                      </a:r>
                    </a:p>
                  </a:txBody>
                  <a:tcPr marT="45267" marB="45267"/>
                </a:tc>
                <a:tc>
                  <a:txBody>
                    <a:bodyPr/>
                    <a:lstStyle/>
                    <a:p>
                      <a:pPr lvl="0">
                        <a:buNone/>
                      </a:pPr>
                      <a:r>
                        <a:rPr lang="en-US" sz="1600"/>
                        <a:t>730kb</a:t>
                      </a:r>
                    </a:p>
                  </a:txBody>
                  <a:tcPr marT="45267" marB="45267"/>
                </a:tc>
                <a:tc>
                  <a:txBody>
                    <a:bodyPr/>
                    <a:lstStyle/>
                    <a:p>
                      <a:pPr lvl="0">
                        <a:buNone/>
                      </a:pPr>
                      <a:r>
                        <a:rPr lang="en-US" sz="1600"/>
                        <a:t>Netflix</a:t>
                      </a:r>
                    </a:p>
                  </a:txBody>
                  <a:tcPr marT="45267" marB="45267"/>
                </a:tc>
                <a:extLst>
                  <a:ext uri="{0D108BD9-81ED-4DB2-BD59-A6C34878D82A}">
                    <a16:rowId xmlns:a16="http://schemas.microsoft.com/office/drawing/2014/main" val="652708059"/>
                  </a:ext>
                </a:extLst>
              </a:tr>
              <a:tr h="337517">
                <a:tc>
                  <a:txBody>
                    <a:bodyPr/>
                    <a:lstStyle/>
                    <a:p>
                      <a:r>
                        <a:rPr lang="en-US" sz="1600" err="1"/>
                        <a:t>Cupehad</a:t>
                      </a:r>
                      <a:r>
                        <a:rPr lang="en-US" sz="1600"/>
                        <a:t> potato fight</a:t>
                      </a:r>
                    </a:p>
                  </a:txBody>
                  <a:tcPr marT="45267" marB="45267"/>
                </a:tc>
                <a:tc>
                  <a:txBody>
                    <a:bodyPr/>
                    <a:lstStyle/>
                    <a:p>
                      <a:r>
                        <a:rPr lang="en-US" sz="1600"/>
                        <a:t>.jpg</a:t>
                      </a:r>
                    </a:p>
                  </a:txBody>
                  <a:tcPr marT="45267" marB="45267"/>
                </a:tc>
                <a:tc>
                  <a:txBody>
                    <a:bodyPr/>
                    <a:lstStyle/>
                    <a:p>
                      <a:r>
                        <a:rPr lang="en-US" sz="1600"/>
                        <a:t>274kb</a:t>
                      </a:r>
                    </a:p>
                  </a:txBody>
                  <a:tcPr marT="45267" marB="45267"/>
                </a:tc>
                <a:tc>
                  <a:txBody>
                    <a:bodyPr/>
                    <a:lstStyle/>
                    <a:p>
                      <a:r>
                        <a:rPr lang="en-US" sz="1600"/>
                        <a:t>IGN</a:t>
                      </a:r>
                    </a:p>
                  </a:txBody>
                  <a:tcPr marT="45267" marB="45267"/>
                </a:tc>
                <a:extLst>
                  <a:ext uri="{0D108BD9-81ED-4DB2-BD59-A6C34878D82A}">
                    <a16:rowId xmlns:a16="http://schemas.microsoft.com/office/drawing/2014/main" val="3715098724"/>
                  </a:ext>
                </a:extLst>
              </a:tr>
              <a:tr h="337517">
                <a:tc>
                  <a:txBody>
                    <a:bodyPr/>
                    <a:lstStyle/>
                    <a:p>
                      <a:pPr lvl="0">
                        <a:buNone/>
                      </a:pPr>
                      <a:r>
                        <a:rPr lang="en-US" sz="1600"/>
                        <a:t>Cuphead carrot fight</a:t>
                      </a:r>
                    </a:p>
                  </a:txBody>
                  <a:tcPr marT="45267" marB="45267"/>
                </a:tc>
                <a:tc>
                  <a:txBody>
                    <a:bodyPr/>
                    <a:lstStyle/>
                    <a:p>
                      <a:pPr lvl="0">
                        <a:buNone/>
                      </a:pPr>
                      <a:r>
                        <a:rPr lang="en-US" sz="1600"/>
                        <a:t>.jpg</a:t>
                      </a:r>
                    </a:p>
                  </a:txBody>
                  <a:tcPr marT="45267" marB="45267"/>
                </a:tc>
                <a:tc>
                  <a:txBody>
                    <a:bodyPr/>
                    <a:lstStyle/>
                    <a:p>
                      <a:pPr lvl="0">
                        <a:buNone/>
                      </a:pPr>
                      <a:r>
                        <a:rPr lang="en-US" sz="1600"/>
                        <a:t>159kb</a:t>
                      </a:r>
                    </a:p>
                  </a:txBody>
                  <a:tcPr marT="45267" marB="45267"/>
                </a:tc>
                <a:tc>
                  <a:txBody>
                    <a:bodyPr/>
                    <a:lstStyle/>
                    <a:p>
                      <a:pPr lvl="0">
                        <a:buNone/>
                      </a:pPr>
                      <a:r>
                        <a:rPr lang="en-US" sz="1600"/>
                        <a:t>IGN</a:t>
                      </a:r>
                    </a:p>
                  </a:txBody>
                  <a:tcPr marT="45267" marB="45267"/>
                </a:tc>
                <a:extLst>
                  <a:ext uri="{0D108BD9-81ED-4DB2-BD59-A6C34878D82A}">
                    <a16:rowId xmlns:a16="http://schemas.microsoft.com/office/drawing/2014/main" val="2585891248"/>
                  </a:ext>
                </a:extLst>
              </a:tr>
              <a:tr h="594031">
                <a:tc>
                  <a:txBody>
                    <a:bodyPr/>
                    <a:lstStyle/>
                    <a:p>
                      <a:pPr lvl="0">
                        <a:buNone/>
                      </a:pPr>
                      <a:r>
                        <a:rPr lang="en-US" sz="1600"/>
                        <a:t>Cuphead edited transparent</a:t>
                      </a:r>
                    </a:p>
                  </a:txBody>
                  <a:tcPr marT="45267" marB="45267"/>
                </a:tc>
                <a:tc>
                  <a:txBody>
                    <a:bodyPr/>
                    <a:lstStyle/>
                    <a:p>
                      <a:pPr lvl="0">
                        <a:buNone/>
                      </a:pPr>
                      <a:r>
                        <a:rPr lang="en-US" sz="1600"/>
                        <a:t>.png</a:t>
                      </a:r>
                    </a:p>
                  </a:txBody>
                  <a:tcPr marT="45267" marB="45267"/>
                </a:tc>
                <a:tc>
                  <a:txBody>
                    <a:bodyPr/>
                    <a:lstStyle/>
                    <a:p>
                      <a:pPr lvl="0">
                        <a:buNone/>
                      </a:pPr>
                      <a:r>
                        <a:rPr lang="en-US" sz="1600"/>
                        <a:t>215kb</a:t>
                      </a:r>
                    </a:p>
                  </a:txBody>
                  <a:tcPr marT="45267" marB="45267"/>
                </a:tc>
                <a:tc>
                  <a:txBody>
                    <a:bodyPr/>
                    <a:lstStyle/>
                    <a:p>
                      <a:pPr lvl="0">
                        <a:buNone/>
                      </a:pPr>
                      <a:r>
                        <a:rPr lang="en-US" sz="1600"/>
                        <a:t>me</a:t>
                      </a:r>
                    </a:p>
                  </a:txBody>
                  <a:tcPr marT="45267" marB="45267"/>
                </a:tc>
                <a:extLst>
                  <a:ext uri="{0D108BD9-81ED-4DB2-BD59-A6C34878D82A}">
                    <a16:rowId xmlns:a16="http://schemas.microsoft.com/office/drawing/2014/main" val="832058858"/>
                  </a:ext>
                </a:extLst>
              </a:tr>
              <a:tr h="359045">
                <a:tc>
                  <a:txBody>
                    <a:bodyPr/>
                    <a:lstStyle/>
                    <a:p>
                      <a:pPr lvl="0">
                        <a:buNone/>
                      </a:pPr>
                      <a:r>
                        <a:rPr lang="en-US" sz="1600"/>
                        <a:t>Cuphead marching</a:t>
                      </a:r>
                    </a:p>
                  </a:txBody>
                  <a:tcPr marT="45267" marB="45267"/>
                </a:tc>
                <a:tc>
                  <a:txBody>
                    <a:bodyPr/>
                    <a:lstStyle/>
                    <a:p>
                      <a:pPr lvl="0">
                        <a:buNone/>
                      </a:pPr>
                      <a:r>
                        <a:rPr lang="en-US" sz="1600"/>
                        <a:t>.png</a:t>
                      </a:r>
                    </a:p>
                  </a:txBody>
                  <a:tcPr marT="45267" marB="45267"/>
                </a:tc>
                <a:tc>
                  <a:txBody>
                    <a:bodyPr/>
                    <a:lstStyle/>
                    <a:p>
                      <a:pPr lvl="0">
                        <a:buNone/>
                      </a:pPr>
                      <a:r>
                        <a:rPr lang="en-US" sz="1600"/>
                        <a:t>434kb</a:t>
                      </a:r>
                    </a:p>
                  </a:txBody>
                  <a:tcPr marT="45267" marB="45267"/>
                </a:tc>
                <a:tc>
                  <a:txBody>
                    <a:bodyPr/>
                    <a:lstStyle/>
                    <a:p>
                      <a:pPr lvl="0">
                        <a:buNone/>
                      </a:pPr>
                      <a:r>
                        <a:rPr lang="en-US" sz="1600"/>
                        <a:t>Cuphead website (further edited by me)</a:t>
                      </a:r>
                    </a:p>
                  </a:txBody>
                  <a:tcPr marT="45267" marB="45267"/>
                </a:tc>
                <a:extLst>
                  <a:ext uri="{0D108BD9-81ED-4DB2-BD59-A6C34878D82A}">
                    <a16:rowId xmlns:a16="http://schemas.microsoft.com/office/drawing/2014/main" val="2919924059"/>
                  </a:ext>
                </a:extLst>
              </a:tr>
              <a:tr h="337517">
                <a:tc>
                  <a:txBody>
                    <a:bodyPr/>
                    <a:lstStyle/>
                    <a:p>
                      <a:pPr lvl="0">
                        <a:buNone/>
                      </a:pPr>
                      <a:r>
                        <a:rPr lang="en-US" sz="1600"/>
                        <a:t>Cuphead onion fight</a:t>
                      </a:r>
                    </a:p>
                  </a:txBody>
                  <a:tcPr marT="45267" marB="45267"/>
                </a:tc>
                <a:tc>
                  <a:txBody>
                    <a:bodyPr/>
                    <a:lstStyle/>
                    <a:p>
                      <a:pPr lvl="0">
                        <a:buNone/>
                      </a:pPr>
                      <a:r>
                        <a:rPr lang="en-US" sz="1600"/>
                        <a:t>.jpg</a:t>
                      </a:r>
                    </a:p>
                  </a:txBody>
                  <a:tcPr marT="45267" marB="45267"/>
                </a:tc>
                <a:tc>
                  <a:txBody>
                    <a:bodyPr/>
                    <a:lstStyle/>
                    <a:p>
                      <a:pPr lvl="0">
                        <a:buNone/>
                      </a:pPr>
                      <a:r>
                        <a:rPr lang="en-US" sz="1600"/>
                        <a:t>126kb</a:t>
                      </a:r>
                    </a:p>
                  </a:txBody>
                  <a:tcPr marT="45267" marB="45267"/>
                </a:tc>
                <a:tc>
                  <a:txBody>
                    <a:bodyPr/>
                    <a:lstStyle/>
                    <a:p>
                      <a:pPr lvl="0">
                        <a:buNone/>
                      </a:pPr>
                      <a:r>
                        <a:rPr lang="en-US" sz="1600"/>
                        <a:t>IGN</a:t>
                      </a:r>
                    </a:p>
                  </a:txBody>
                  <a:tcPr marT="45267" marB="45267"/>
                </a:tc>
                <a:extLst>
                  <a:ext uri="{0D108BD9-81ED-4DB2-BD59-A6C34878D82A}">
                    <a16:rowId xmlns:a16="http://schemas.microsoft.com/office/drawing/2014/main" val="65707756"/>
                  </a:ext>
                </a:extLst>
              </a:tr>
              <a:tr h="337517">
                <a:tc>
                  <a:txBody>
                    <a:bodyPr/>
                    <a:lstStyle/>
                    <a:p>
                      <a:pPr lvl="0">
                        <a:buNone/>
                      </a:pPr>
                      <a:r>
                        <a:rPr lang="en-US" sz="1600"/>
                        <a:t>Cuphead show logo</a:t>
                      </a:r>
                    </a:p>
                  </a:txBody>
                  <a:tcPr marT="45267" marB="45267"/>
                </a:tc>
                <a:tc>
                  <a:txBody>
                    <a:bodyPr/>
                    <a:lstStyle/>
                    <a:p>
                      <a:pPr lvl="0">
                        <a:buNone/>
                      </a:pPr>
                      <a:r>
                        <a:rPr lang="en-US" sz="1600"/>
                        <a:t>.png</a:t>
                      </a:r>
                    </a:p>
                  </a:txBody>
                  <a:tcPr marT="45267" marB="45267"/>
                </a:tc>
                <a:tc>
                  <a:txBody>
                    <a:bodyPr/>
                    <a:lstStyle/>
                    <a:p>
                      <a:pPr lvl="0">
                        <a:buNone/>
                      </a:pPr>
                      <a:r>
                        <a:rPr lang="en-US" sz="1600"/>
                        <a:t>85.5kb</a:t>
                      </a:r>
                    </a:p>
                  </a:txBody>
                  <a:tcPr marT="45267" marB="45267"/>
                </a:tc>
                <a:tc>
                  <a:txBody>
                    <a:bodyPr/>
                    <a:lstStyle/>
                    <a:p>
                      <a:pPr lvl="0">
                        <a:buNone/>
                      </a:pPr>
                      <a:r>
                        <a:rPr lang="en-US" sz="1600"/>
                        <a:t>Netflix</a:t>
                      </a:r>
                    </a:p>
                  </a:txBody>
                  <a:tcPr marT="45267" marB="45267"/>
                </a:tc>
                <a:extLst>
                  <a:ext uri="{0D108BD9-81ED-4DB2-BD59-A6C34878D82A}">
                    <a16:rowId xmlns:a16="http://schemas.microsoft.com/office/drawing/2014/main" val="2203460686"/>
                  </a:ext>
                </a:extLst>
              </a:tr>
              <a:tr h="577801">
                <a:tc>
                  <a:txBody>
                    <a:bodyPr/>
                    <a:lstStyle/>
                    <a:p>
                      <a:pPr lvl="0">
                        <a:buNone/>
                      </a:pPr>
                      <a:r>
                        <a:rPr lang="en-US" sz="1600"/>
                        <a:t>Cuphead the jazz </a:t>
                      </a:r>
                      <a:r>
                        <a:rPr lang="en-US" sz="1600" err="1"/>
                        <a:t>os</a:t>
                      </a:r>
                      <a:r>
                        <a:rPr lang="en-US" sz="1600"/>
                        <a:t> </a:t>
                      </a:r>
                      <a:r>
                        <a:rPr lang="en-US" sz="1600" err="1"/>
                        <a:t>cuphead</a:t>
                      </a:r>
                      <a:endParaRPr lang="en-US" sz="1600"/>
                    </a:p>
                  </a:txBody>
                  <a:tcPr marT="45267" marB="45267"/>
                </a:tc>
                <a:tc>
                  <a:txBody>
                    <a:bodyPr/>
                    <a:lstStyle/>
                    <a:p>
                      <a:pPr lvl="0">
                        <a:buNone/>
                      </a:pPr>
                      <a:r>
                        <a:rPr lang="en-US" sz="1600"/>
                        <a:t>.png</a:t>
                      </a:r>
                    </a:p>
                  </a:txBody>
                  <a:tcPr marT="45267" marB="45267"/>
                </a:tc>
                <a:tc>
                  <a:txBody>
                    <a:bodyPr/>
                    <a:lstStyle/>
                    <a:p>
                      <a:pPr lvl="0">
                        <a:buNone/>
                      </a:pPr>
                      <a:r>
                        <a:rPr lang="en-US" sz="1600"/>
                        <a:t>1.17mb</a:t>
                      </a:r>
                    </a:p>
                  </a:txBody>
                  <a:tcPr marT="45267" marB="45267"/>
                </a:tc>
                <a:tc>
                  <a:txBody>
                    <a:bodyPr/>
                    <a:lstStyle/>
                    <a:p>
                      <a:pPr lvl="0">
                        <a:buNone/>
                      </a:pPr>
                      <a:r>
                        <a:rPr lang="en-US" sz="1600"/>
                        <a:t>Game music festival website (further edited by me)</a:t>
                      </a:r>
                    </a:p>
                  </a:txBody>
                  <a:tcPr marT="45267" marB="45267"/>
                </a:tc>
                <a:extLst>
                  <a:ext uri="{0D108BD9-81ED-4DB2-BD59-A6C34878D82A}">
                    <a16:rowId xmlns:a16="http://schemas.microsoft.com/office/drawing/2014/main" val="3049305619"/>
                  </a:ext>
                </a:extLst>
              </a:tr>
              <a:tr h="577801">
                <a:tc>
                  <a:txBody>
                    <a:bodyPr/>
                    <a:lstStyle/>
                    <a:p>
                      <a:pPr lvl="0">
                        <a:buNone/>
                      </a:pPr>
                      <a:r>
                        <a:rPr lang="en-US" sz="1600" err="1"/>
                        <a:t>Cuphed</a:t>
                      </a:r>
                      <a:r>
                        <a:rPr lang="en-US" sz="1600"/>
                        <a:t>-</a:t>
                      </a:r>
                      <a:r>
                        <a:rPr lang="en-US" sz="1600" err="1"/>
                        <a:t>mumgn</a:t>
                      </a:r>
                      <a:r>
                        <a:rPr lang="en-US" sz="1600"/>
                        <a:t>-brothers</a:t>
                      </a:r>
                    </a:p>
                  </a:txBody>
                  <a:tcPr marT="45267" marB="45267"/>
                </a:tc>
                <a:tc>
                  <a:txBody>
                    <a:bodyPr/>
                    <a:lstStyle/>
                    <a:p>
                      <a:pPr lvl="0">
                        <a:buNone/>
                      </a:pPr>
                      <a:r>
                        <a:rPr lang="en-US" sz="1600"/>
                        <a:t>.png</a:t>
                      </a:r>
                    </a:p>
                  </a:txBody>
                  <a:tcPr marT="45267" marB="45267"/>
                </a:tc>
                <a:tc>
                  <a:txBody>
                    <a:bodyPr/>
                    <a:lstStyle/>
                    <a:p>
                      <a:pPr lvl="0">
                        <a:buNone/>
                      </a:pPr>
                      <a:r>
                        <a:rPr lang="en-US" sz="1600"/>
                        <a:t>230kb</a:t>
                      </a:r>
                    </a:p>
                  </a:txBody>
                  <a:tcPr marT="45267" marB="45267"/>
                </a:tc>
                <a:tc>
                  <a:txBody>
                    <a:bodyPr/>
                    <a:lstStyle/>
                    <a:p>
                      <a:pPr lvl="0">
                        <a:buNone/>
                      </a:pPr>
                      <a:r>
                        <a:rPr lang="en-US" sz="1600"/>
                        <a:t>Cuphead website</a:t>
                      </a:r>
                    </a:p>
                  </a:txBody>
                  <a:tcPr marT="45267" marB="45267"/>
                </a:tc>
                <a:extLst>
                  <a:ext uri="{0D108BD9-81ED-4DB2-BD59-A6C34878D82A}">
                    <a16:rowId xmlns:a16="http://schemas.microsoft.com/office/drawing/2014/main" val="1993894366"/>
                  </a:ext>
                </a:extLst>
              </a:tr>
              <a:tr h="577801">
                <a:tc>
                  <a:txBody>
                    <a:bodyPr/>
                    <a:lstStyle/>
                    <a:p>
                      <a:pPr lvl="0">
                        <a:buNone/>
                      </a:pPr>
                      <a:r>
                        <a:rPr lang="en-US" sz="1600" err="1"/>
                        <a:t>Delisious</a:t>
                      </a:r>
                      <a:r>
                        <a:rPr lang="en-US" sz="1600"/>
                        <a:t> last course people edited</a:t>
                      </a:r>
                    </a:p>
                  </a:txBody>
                  <a:tcPr marT="45267" marB="45267"/>
                </a:tc>
                <a:tc>
                  <a:txBody>
                    <a:bodyPr/>
                    <a:lstStyle/>
                    <a:p>
                      <a:pPr lvl="0">
                        <a:buNone/>
                      </a:pPr>
                      <a:r>
                        <a:rPr lang="en-US" sz="1600"/>
                        <a:t>.png</a:t>
                      </a:r>
                    </a:p>
                  </a:txBody>
                  <a:tcPr marT="45267" marB="45267"/>
                </a:tc>
                <a:tc>
                  <a:txBody>
                    <a:bodyPr/>
                    <a:lstStyle/>
                    <a:p>
                      <a:pPr lvl="0">
                        <a:buNone/>
                      </a:pPr>
                      <a:r>
                        <a:rPr lang="en-US" sz="1600"/>
                        <a:t>872kb</a:t>
                      </a:r>
                    </a:p>
                  </a:txBody>
                  <a:tcPr marT="45267" marB="45267"/>
                </a:tc>
                <a:tc>
                  <a:txBody>
                    <a:bodyPr/>
                    <a:lstStyle/>
                    <a:p>
                      <a:pPr lvl="0">
                        <a:buNone/>
                      </a:pPr>
                      <a:r>
                        <a:rPr lang="en-US" sz="1600"/>
                        <a:t>Cuphead website</a:t>
                      </a:r>
                    </a:p>
                  </a:txBody>
                  <a:tcPr marT="45267" marB="45267"/>
                </a:tc>
                <a:extLst>
                  <a:ext uri="{0D108BD9-81ED-4DB2-BD59-A6C34878D82A}">
                    <a16:rowId xmlns:a16="http://schemas.microsoft.com/office/drawing/2014/main" val="3940835360"/>
                  </a:ext>
                </a:extLst>
              </a:tr>
            </a:tbl>
          </a:graphicData>
        </a:graphic>
      </p:graphicFrame>
    </p:spTree>
    <p:extLst>
      <p:ext uri="{BB962C8B-B14F-4D97-AF65-F5344CB8AC3E}">
        <p14:creationId xmlns:p14="http://schemas.microsoft.com/office/powerpoint/2010/main" val="1352184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758-953B-44D2-A6AC-FD76AEEDCA7A}"/>
              </a:ext>
            </a:extLst>
          </p:cNvPr>
          <p:cNvSpPr>
            <a:spLocks noGrp="1"/>
          </p:cNvSpPr>
          <p:nvPr>
            <p:ph type="title"/>
          </p:nvPr>
        </p:nvSpPr>
        <p:spPr/>
        <p:txBody>
          <a:bodyPr/>
          <a:lstStyle/>
          <a:p>
            <a:r>
              <a:rPr lang="en-GB"/>
              <a:t>Video</a:t>
            </a:r>
          </a:p>
        </p:txBody>
      </p:sp>
      <p:pic>
        <p:nvPicPr>
          <p:cNvPr id="4" name="Picture 3">
            <a:extLst>
              <a:ext uri="{FF2B5EF4-FFF2-40B4-BE49-F238E27FC236}">
                <a16:creationId xmlns:a16="http://schemas.microsoft.com/office/drawing/2014/main" id="{51BC4304-3F5E-6468-D7ED-1F26BB5CB2B1}"/>
              </a:ext>
            </a:extLst>
          </p:cNvPr>
          <p:cNvPicPr>
            <a:picLocks noChangeAspect="1"/>
          </p:cNvPicPr>
          <p:nvPr/>
        </p:nvPicPr>
        <p:blipFill>
          <a:blip r:embed="rId2"/>
          <a:stretch>
            <a:fillRect/>
          </a:stretch>
        </p:blipFill>
        <p:spPr>
          <a:xfrm>
            <a:off x="643690" y="2210539"/>
            <a:ext cx="7605963" cy="3489685"/>
          </a:xfrm>
          <a:prstGeom prst="rect">
            <a:avLst/>
          </a:prstGeom>
        </p:spPr>
      </p:pic>
      <p:sp>
        <p:nvSpPr>
          <p:cNvPr id="6" name="TextBox 5">
            <a:extLst>
              <a:ext uri="{FF2B5EF4-FFF2-40B4-BE49-F238E27FC236}">
                <a16:creationId xmlns:a16="http://schemas.microsoft.com/office/drawing/2014/main" id="{71FE6521-3A46-0687-46CB-1A04A73C83D4}"/>
              </a:ext>
            </a:extLst>
          </p:cNvPr>
          <p:cNvSpPr txBox="1"/>
          <p:nvPr/>
        </p:nvSpPr>
        <p:spPr>
          <a:xfrm>
            <a:off x="8452183" y="2205789"/>
            <a:ext cx="327860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Song cuts out as boss is defeated and end section plays</a:t>
            </a:r>
          </a:p>
        </p:txBody>
      </p:sp>
    </p:spTree>
    <p:extLst>
      <p:ext uri="{BB962C8B-B14F-4D97-AF65-F5344CB8AC3E}">
        <p14:creationId xmlns:p14="http://schemas.microsoft.com/office/powerpoint/2010/main" val="1183300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758-953B-44D2-A6AC-FD76AEEDCA7A}"/>
              </a:ext>
            </a:extLst>
          </p:cNvPr>
          <p:cNvSpPr>
            <a:spLocks noGrp="1"/>
          </p:cNvSpPr>
          <p:nvPr>
            <p:ph type="title"/>
          </p:nvPr>
        </p:nvSpPr>
        <p:spPr/>
        <p:txBody>
          <a:bodyPr/>
          <a:lstStyle/>
          <a:p>
            <a:r>
              <a:rPr lang="en-GB"/>
              <a:t>Video - transitions</a:t>
            </a:r>
          </a:p>
        </p:txBody>
      </p:sp>
      <p:sp>
        <p:nvSpPr>
          <p:cNvPr id="6" name="TextBox 5">
            <a:extLst>
              <a:ext uri="{FF2B5EF4-FFF2-40B4-BE49-F238E27FC236}">
                <a16:creationId xmlns:a16="http://schemas.microsoft.com/office/drawing/2014/main" id="{71FE6521-3A46-0687-46CB-1A04A73C83D4}"/>
              </a:ext>
            </a:extLst>
          </p:cNvPr>
          <p:cNvSpPr txBox="1"/>
          <p:nvPr/>
        </p:nvSpPr>
        <p:spPr>
          <a:xfrm>
            <a:off x="5965657" y="2697078"/>
            <a:ext cx="327860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Transition </a:t>
            </a:r>
            <a:r>
              <a:rPr lang="en-US" err="1"/>
              <a:t>bettween</a:t>
            </a:r>
            <a:r>
              <a:rPr lang="en-US"/>
              <a:t> gameplay and video (to make it not jarring to look at) by using "dip to black" makes static of gameplay fade in with "film dissolve</a:t>
            </a:r>
          </a:p>
        </p:txBody>
      </p:sp>
      <p:pic>
        <p:nvPicPr>
          <p:cNvPr id="3" name="Picture 2">
            <a:extLst>
              <a:ext uri="{FF2B5EF4-FFF2-40B4-BE49-F238E27FC236}">
                <a16:creationId xmlns:a16="http://schemas.microsoft.com/office/drawing/2014/main" id="{6C713EFB-C00B-5E02-C290-D20A94EF3405}"/>
              </a:ext>
            </a:extLst>
          </p:cNvPr>
          <p:cNvPicPr>
            <a:picLocks noChangeAspect="1"/>
          </p:cNvPicPr>
          <p:nvPr/>
        </p:nvPicPr>
        <p:blipFill>
          <a:blip r:embed="rId2"/>
          <a:stretch>
            <a:fillRect/>
          </a:stretch>
        </p:blipFill>
        <p:spPr>
          <a:xfrm>
            <a:off x="1501692" y="1820779"/>
            <a:ext cx="2862011" cy="4018547"/>
          </a:xfrm>
          <a:prstGeom prst="rect">
            <a:avLst/>
          </a:prstGeom>
        </p:spPr>
      </p:pic>
    </p:spTree>
    <p:extLst>
      <p:ext uri="{BB962C8B-B14F-4D97-AF65-F5344CB8AC3E}">
        <p14:creationId xmlns:p14="http://schemas.microsoft.com/office/powerpoint/2010/main" val="405561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758-953B-44D2-A6AC-FD76AEEDCA7A}"/>
              </a:ext>
            </a:extLst>
          </p:cNvPr>
          <p:cNvSpPr>
            <a:spLocks noGrp="1"/>
          </p:cNvSpPr>
          <p:nvPr>
            <p:ph type="title"/>
          </p:nvPr>
        </p:nvSpPr>
        <p:spPr/>
        <p:txBody>
          <a:bodyPr/>
          <a:lstStyle/>
          <a:p>
            <a:r>
              <a:rPr lang="en-GB"/>
              <a:t>Video - importing</a:t>
            </a:r>
          </a:p>
        </p:txBody>
      </p:sp>
      <p:pic>
        <p:nvPicPr>
          <p:cNvPr id="4" name="Picture 3">
            <a:extLst>
              <a:ext uri="{FF2B5EF4-FFF2-40B4-BE49-F238E27FC236}">
                <a16:creationId xmlns:a16="http://schemas.microsoft.com/office/drawing/2014/main" id="{2CE424ED-F40D-C728-D057-16A36272B27E}"/>
              </a:ext>
            </a:extLst>
          </p:cNvPr>
          <p:cNvPicPr>
            <a:picLocks noChangeAspect="1"/>
          </p:cNvPicPr>
          <p:nvPr/>
        </p:nvPicPr>
        <p:blipFill>
          <a:blip r:embed="rId2"/>
          <a:stretch>
            <a:fillRect/>
          </a:stretch>
        </p:blipFill>
        <p:spPr>
          <a:xfrm>
            <a:off x="609600" y="2093822"/>
            <a:ext cx="6583278" cy="3954432"/>
          </a:xfrm>
          <a:prstGeom prst="rect">
            <a:avLst/>
          </a:prstGeom>
        </p:spPr>
      </p:pic>
      <p:sp>
        <p:nvSpPr>
          <p:cNvPr id="5" name="TextBox 4">
            <a:extLst>
              <a:ext uri="{FF2B5EF4-FFF2-40B4-BE49-F238E27FC236}">
                <a16:creationId xmlns:a16="http://schemas.microsoft.com/office/drawing/2014/main" id="{FCA1DDC2-7A19-3AAC-C563-9363D40F757C}"/>
              </a:ext>
            </a:extLst>
          </p:cNvPr>
          <p:cNvSpPr txBox="1"/>
          <p:nvPr/>
        </p:nvSpPr>
        <p:spPr>
          <a:xfrm>
            <a:off x="7469605" y="2316080"/>
            <a:ext cx="40205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Video and audio have been imported to use in the video</a:t>
            </a:r>
          </a:p>
        </p:txBody>
      </p:sp>
    </p:spTree>
    <p:extLst>
      <p:ext uri="{BB962C8B-B14F-4D97-AF65-F5344CB8AC3E}">
        <p14:creationId xmlns:p14="http://schemas.microsoft.com/office/powerpoint/2010/main" val="3496791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8758-953B-44D2-A6AC-FD76AEEDCA7A}"/>
              </a:ext>
            </a:extLst>
          </p:cNvPr>
          <p:cNvSpPr>
            <a:spLocks noGrp="1"/>
          </p:cNvSpPr>
          <p:nvPr>
            <p:ph type="title"/>
          </p:nvPr>
        </p:nvSpPr>
        <p:spPr/>
        <p:txBody>
          <a:bodyPr/>
          <a:lstStyle/>
          <a:p>
            <a:r>
              <a:rPr lang="en-GB"/>
              <a:t>Video - exporting</a:t>
            </a:r>
          </a:p>
        </p:txBody>
      </p:sp>
      <p:sp>
        <p:nvSpPr>
          <p:cNvPr id="5" name="TextBox 4">
            <a:extLst>
              <a:ext uri="{FF2B5EF4-FFF2-40B4-BE49-F238E27FC236}">
                <a16:creationId xmlns:a16="http://schemas.microsoft.com/office/drawing/2014/main" id="{FCA1DDC2-7A19-3AAC-C563-9363D40F757C}"/>
              </a:ext>
            </a:extLst>
          </p:cNvPr>
          <p:cNvSpPr txBox="1"/>
          <p:nvPr/>
        </p:nvSpPr>
        <p:spPr>
          <a:xfrm>
            <a:off x="7459579" y="2677027"/>
            <a:ext cx="402055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Video was exported in H.264 format to keep quality even if it has a larger file size</a:t>
            </a:r>
          </a:p>
        </p:txBody>
      </p:sp>
      <p:pic>
        <p:nvPicPr>
          <p:cNvPr id="3" name="Picture 2">
            <a:extLst>
              <a:ext uri="{FF2B5EF4-FFF2-40B4-BE49-F238E27FC236}">
                <a16:creationId xmlns:a16="http://schemas.microsoft.com/office/drawing/2014/main" id="{A79FD739-C32F-3D05-F282-B3E6DD9DE428}"/>
              </a:ext>
            </a:extLst>
          </p:cNvPr>
          <p:cNvPicPr>
            <a:picLocks noChangeAspect="1"/>
          </p:cNvPicPr>
          <p:nvPr/>
        </p:nvPicPr>
        <p:blipFill>
          <a:blip r:embed="rId2"/>
          <a:stretch>
            <a:fillRect/>
          </a:stretch>
        </p:blipFill>
        <p:spPr>
          <a:xfrm>
            <a:off x="563479" y="2319791"/>
            <a:ext cx="3896226" cy="2268551"/>
          </a:xfrm>
          <a:prstGeom prst="rect">
            <a:avLst/>
          </a:prstGeom>
        </p:spPr>
      </p:pic>
      <p:pic>
        <p:nvPicPr>
          <p:cNvPr id="6" name="Picture 5">
            <a:extLst>
              <a:ext uri="{FF2B5EF4-FFF2-40B4-BE49-F238E27FC236}">
                <a16:creationId xmlns:a16="http://schemas.microsoft.com/office/drawing/2014/main" id="{DCEE4170-E195-A1C2-5459-B284235AACB6}"/>
              </a:ext>
            </a:extLst>
          </p:cNvPr>
          <p:cNvPicPr>
            <a:picLocks noChangeAspect="1"/>
          </p:cNvPicPr>
          <p:nvPr/>
        </p:nvPicPr>
        <p:blipFill>
          <a:blip r:embed="rId3"/>
          <a:stretch>
            <a:fillRect/>
          </a:stretch>
        </p:blipFill>
        <p:spPr>
          <a:xfrm>
            <a:off x="4533900" y="2066237"/>
            <a:ext cx="2743200" cy="3828422"/>
          </a:xfrm>
          <a:prstGeom prst="rect">
            <a:avLst/>
          </a:prstGeom>
        </p:spPr>
      </p:pic>
    </p:spTree>
    <p:extLst>
      <p:ext uri="{BB962C8B-B14F-4D97-AF65-F5344CB8AC3E}">
        <p14:creationId xmlns:p14="http://schemas.microsoft.com/office/powerpoint/2010/main" val="4095160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D3F7-CD30-4632-B87D-C1AD3946F582}"/>
              </a:ext>
            </a:extLst>
          </p:cNvPr>
          <p:cNvSpPr>
            <a:spLocks noGrp="1"/>
          </p:cNvSpPr>
          <p:nvPr>
            <p:ph type="title"/>
          </p:nvPr>
        </p:nvSpPr>
        <p:spPr>
          <a:xfrm>
            <a:off x="1066800" y="467539"/>
            <a:ext cx="5208373" cy="681682"/>
          </a:xfrm>
        </p:spPr>
        <p:txBody>
          <a:bodyPr/>
          <a:lstStyle/>
          <a:p>
            <a:r>
              <a:rPr lang="en-GB"/>
              <a:t>Interactive gallery </a:t>
            </a:r>
          </a:p>
        </p:txBody>
      </p:sp>
      <p:pic>
        <p:nvPicPr>
          <p:cNvPr id="4" name="Content Placeholder 3">
            <a:extLst>
              <a:ext uri="{FF2B5EF4-FFF2-40B4-BE49-F238E27FC236}">
                <a16:creationId xmlns:a16="http://schemas.microsoft.com/office/drawing/2014/main" id="{D75BD619-2922-C051-6601-06D303F1D07D}"/>
              </a:ext>
            </a:extLst>
          </p:cNvPr>
          <p:cNvPicPr>
            <a:picLocks noGrp="1" noChangeAspect="1"/>
          </p:cNvPicPr>
          <p:nvPr>
            <p:ph idx="1"/>
          </p:nvPr>
        </p:nvPicPr>
        <p:blipFill>
          <a:blip r:embed="rId2"/>
          <a:stretch>
            <a:fillRect/>
          </a:stretch>
        </p:blipFill>
        <p:spPr>
          <a:xfrm>
            <a:off x="1066800" y="1334600"/>
            <a:ext cx="5208372" cy="5133864"/>
          </a:xfrm>
        </p:spPr>
      </p:pic>
      <p:sp>
        <p:nvSpPr>
          <p:cNvPr id="5" name="TextBox 4">
            <a:extLst>
              <a:ext uri="{FF2B5EF4-FFF2-40B4-BE49-F238E27FC236}">
                <a16:creationId xmlns:a16="http://schemas.microsoft.com/office/drawing/2014/main" id="{E2DA9E72-9ECF-A2F9-7B4A-9137375D3380}"/>
              </a:ext>
            </a:extLst>
          </p:cNvPr>
          <p:cNvSpPr txBox="1"/>
          <p:nvPr/>
        </p:nvSpPr>
        <p:spPr>
          <a:xfrm>
            <a:off x="6446107" y="3027405"/>
            <a:ext cx="515894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An interactive gallery has been added so the user can look at concept art and other art based around the subject of the page, so for this page which focused on "the root pack" it shows concept art the user can look through as they choose</a:t>
            </a:r>
          </a:p>
        </p:txBody>
      </p:sp>
    </p:spTree>
    <p:extLst>
      <p:ext uri="{BB962C8B-B14F-4D97-AF65-F5344CB8AC3E}">
        <p14:creationId xmlns:p14="http://schemas.microsoft.com/office/powerpoint/2010/main" val="3695233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6DF0D-9878-4E28-AE11-0186744C65C5}"/>
              </a:ext>
            </a:extLst>
          </p:cNvPr>
          <p:cNvSpPr>
            <a:spLocks noGrp="1"/>
          </p:cNvSpPr>
          <p:nvPr>
            <p:ph type="title"/>
          </p:nvPr>
        </p:nvSpPr>
        <p:spPr/>
        <p:txBody>
          <a:bodyPr/>
          <a:lstStyle/>
          <a:p>
            <a:r>
              <a:rPr lang="en-GB"/>
              <a:t>Form</a:t>
            </a:r>
          </a:p>
        </p:txBody>
      </p:sp>
      <p:pic>
        <p:nvPicPr>
          <p:cNvPr id="4" name="Content Placeholder 3">
            <a:extLst>
              <a:ext uri="{FF2B5EF4-FFF2-40B4-BE49-F238E27FC236}">
                <a16:creationId xmlns:a16="http://schemas.microsoft.com/office/drawing/2014/main" id="{5400CD5C-A7D6-7FE8-647B-3E6E8F97426A}"/>
              </a:ext>
            </a:extLst>
          </p:cNvPr>
          <p:cNvPicPr>
            <a:picLocks noGrp="1" noChangeAspect="1"/>
          </p:cNvPicPr>
          <p:nvPr>
            <p:ph idx="1"/>
          </p:nvPr>
        </p:nvPicPr>
        <p:blipFill>
          <a:blip r:embed="rId2"/>
          <a:stretch>
            <a:fillRect/>
          </a:stretch>
        </p:blipFill>
        <p:spPr>
          <a:xfrm>
            <a:off x="886326" y="2020161"/>
            <a:ext cx="6900110" cy="3895223"/>
          </a:xfrm>
        </p:spPr>
      </p:pic>
      <p:sp>
        <p:nvSpPr>
          <p:cNvPr id="5" name="TextBox 4">
            <a:extLst>
              <a:ext uri="{FF2B5EF4-FFF2-40B4-BE49-F238E27FC236}">
                <a16:creationId xmlns:a16="http://schemas.microsoft.com/office/drawing/2014/main" id="{4DAB3288-8DB8-35F2-F343-4390FA2B88EE}"/>
              </a:ext>
            </a:extLst>
          </p:cNvPr>
          <p:cNvSpPr txBox="1"/>
          <p:nvPr/>
        </p:nvSpPr>
        <p:spPr>
          <a:xfrm>
            <a:off x="8131342" y="2947736"/>
            <a:ext cx="338889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 form has been added to the website so users have an easy way to send feedback, ask questions and report bugs. This makes it much easier for things to be fixed and builds a connection with the user</a:t>
            </a:r>
          </a:p>
        </p:txBody>
      </p:sp>
    </p:spTree>
    <p:extLst>
      <p:ext uri="{BB962C8B-B14F-4D97-AF65-F5344CB8AC3E}">
        <p14:creationId xmlns:p14="http://schemas.microsoft.com/office/powerpoint/2010/main" val="1161907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F2991-8E9C-4ABB-A69E-415269D94CCB}"/>
              </a:ext>
            </a:extLst>
          </p:cNvPr>
          <p:cNvSpPr>
            <a:spLocks noGrp="1"/>
          </p:cNvSpPr>
          <p:nvPr>
            <p:ph type="title"/>
          </p:nvPr>
        </p:nvSpPr>
        <p:spPr/>
        <p:txBody>
          <a:bodyPr/>
          <a:lstStyle/>
          <a:p>
            <a:r>
              <a:rPr lang="en-GB"/>
              <a:t>Link to external file / content</a:t>
            </a:r>
          </a:p>
        </p:txBody>
      </p:sp>
      <p:pic>
        <p:nvPicPr>
          <p:cNvPr id="4" name="Picture 3">
            <a:extLst>
              <a:ext uri="{FF2B5EF4-FFF2-40B4-BE49-F238E27FC236}">
                <a16:creationId xmlns:a16="http://schemas.microsoft.com/office/drawing/2014/main" id="{C0429415-5A99-9F28-C463-3EF9ACCE20BF}"/>
              </a:ext>
            </a:extLst>
          </p:cNvPr>
          <p:cNvPicPr>
            <a:picLocks noChangeAspect="1"/>
          </p:cNvPicPr>
          <p:nvPr/>
        </p:nvPicPr>
        <p:blipFill>
          <a:blip r:embed="rId2"/>
          <a:stretch>
            <a:fillRect/>
          </a:stretch>
        </p:blipFill>
        <p:spPr>
          <a:xfrm>
            <a:off x="663742" y="1865340"/>
            <a:ext cx="5981700" cy="4350528"/>
          </a:xfrm>
          <a:prstGeom prst="rect">
            <a:avLst/>
          </a:prstGeom>
        </p:spPr>
      </p:pic>
      <p:pic>
        <p:nvPicPr>
          <p:cNvPr id="5" name="Picture 4">
            <a:extLst>
              <a:ext uri="{FF2B5EF4-FFF2-40B4-BE49-F238E27FC236}">
                <a16:creationId xmlns:a16="http://schemas.microsoft.com/office/drawing/2014/main" id="{A35F5A60-5735-3E4C-DC7B-FB85D15BB8AA}"/>
              </a:ext>
            </a:extLst>
          </p:cNvPr>
          <p:cNvPicPr>
            <a:picLocks noChangeAspect="1"/>
          </p:cNvPicPr>
          <p:nvPr/>
        </p:nvPicPr>
        <p:blipFill>
          <a:blip r:embed="rId3"/>
          <a:stretch>
            <a:fillRect/>
          </a:stretch>
        </p:blipFill>
        <p:spPr>
          <a:xfrm>
            <a:off x="6926179" y="1868905"/>
            <a:ext cx="1447800" cy="1295400"/>
          </a:xfrm>
          <a:prstGeom prst="rect">
            <a:avLst/>
          </a:prstGeom>
        </p:spPr>
      </p:pic>
      <p:sp>
        <p:nvSpPr>
          <p:cNvPr id="6" name="TextBox 5">
            <a:extLst>
              <a:ext uri="{FF2B5EF4-FFF2-40B4-BE49-F238E27FC236}">
                <a16:creationId xmlns:a16="http://schemas.microsoft.com/office/drawing/2014/main" id="{737CF6E5-411B-B04B-F631-E3A9756AFD3F}"/>
              </a:ext>
            </a:extLst>
          </p:cNvPr>
          <p:cNvSpPr txBox="1"/>
          <p:nvPr/>
        </p:nvSpPr>
        <p:spPr>
          <a:xfrm>
            <a:off x="6928184" y="3428999"/>
            <a:ext cx="43815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 have use external links to give the user access to buys things on other sites which </a:t>
            </a:r>
            <a:r>
              <a:rPr lang="en-US" dirty="0" err="1"/>
              <a:t>arnt</a:t>
            </a:r>
            <a:r>
              <a:rPr lang="en-US" dirty="0"/>
              <a:t> available on my own, such as digital copies of content</a:t>
            </a:r>
          </a:p>
        </p:txBody>
      </p:sp>
    </p:spTree>
    <p:extLst>
      <p:ext uri="{BB962C8B-B14F-4D97-AF65-F5344CB8AC3E}">
        <p14:creationId xmlns:p14="http://schemas.microsoft.com/office/powerpoint/2010/main" val="1042045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BC407-8328-43CE-9792-73E60BFAB1BA}"/>
              </a:ext>
            </a:extLst>
          </p:cNvPr>
          <p:cNvSpPr>
            <a:spLocks noGrp="1"/>
          </p:cNvSpPr>
          <p:nvPr>
            <p:ph type="title"/>
          </p:nvPr>
        </p:nvSpPr>
        <p:spPr>
          <a:xfrm>
            <a:off x="1066800" y="642594"/>
            <a:ext cx="4062664" cy="920416"/>
          </a:xfrm>
        </p:spPr>
        <p:txBody>
          <a:bodyPr/>
          <a:lstStyle/>
          <a:p>
            <a:r>
              <a:rPr lang="en-GB"/>
              <a:t>Search function</a:t>
            </a:r>
          </a:p>
        </p:txBody>
      </p:sp>
      <p:sp>
        <p:nvSpPr>
          <p:cNvPr id="5" name="TextBox 4">
            <a:extLst>
              <a:ext uri="{FF2B5EF4-FFF2-40B4-BE49-F238E27FC236}">
                <a16:creationId xmlns:a16="http://schemas.microsoft.com/office/drawing/2014/main" id="{74ACCF19-9552-4C91-4786-D43A81B6FF96}"/>
              </a:ext>
            </a:extLst>
          </p:cNvPr>
          <p:cNvSpPr txBox="1"/>
          <p:nvPr/>
        </p:nvSpPr>
        <p:spPr>
          <a:xfrm>
            <a:off x="8392026" y="2215815"/>
            <a:ext cx="320842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 search bar has been includes so the user is able to navigate the website and gain access to specific items or content on the website</a:t>
            </a:r>
          </a:p>
        </p:txBody>
      </p:sp>
      <p:pic>
        <p:nvPicPr>
          <p:cNvPr id="6" name="Picture 5">
            <a:extLst>
              <a:ext uri="{FF2B5EF4-FFF2-40B4-BE49-F238E27FC236}">
                <a16:creationId xmlns:a16="http://schemas.microsoft.com/office/drawing/2014/main" id="{CFD900B6-3CCB-07BB-8D25-5840A26B949D}"/>
              </a:ext>
            </a:extLst>
          </p:cNvPr>
          <p:cNvPicPr>
            <a:picLocks noChangeAspect="1"/>
          </p:cNvPicPr>
          <p:nvPr/>
        </p:nvPicPr>
        <p:blipFill rotWithShape="1">
          <a:blip r:embed="rId2"/>
          <a:srcRect l="15201" r="22475" b="285"/>
          <a:stretch/>
        </p:blipFill>
        <p:spPr>
          <a:xfrm>
            <a:off x="543427" y="1569143"/>
            <a:ext cx="7693946" cy="4652161"/>
          </a:xfrm>
          <a:prstGeom prst="rect">
            <a:avLst/>
          </a:prstGeom>
        </p:spPr>
      </p:pic>
    </p:spTree>
    <p:extLst>
      <p:ext uri="{BB962C8B-B14F-4D97-AF65-F5344CB8AC3E}">
        <p14:creationId xmlns:p14="http://schemas.microsoft.com/office/powerpoint/2010/main" val="1587251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5ECB9-AC46-4B2C-892B-12FDFAE41379}"/>
              </a:ext>
            </a:extLst>
          </p:cNvPr>
          <p:cNvSpPr>
            <a:spLocks noGrp="1"/>
          </p:cNvSpPr>
          <p:nvPr>
            <p:ph type="title"/>
          </p:nvPr>
        </p:nvSpPr>
        <p:spPr/>
        <p:txBody>
          <a:bodyPr/>
          <a:lstStyle/>
          <a:p>
            <a:r>
              <a:rPr lang="en-GB"/>
              <a:t>Accessibility - Use of Alt Tags on Images </a:t>
            </a:r>
          </a:p>
        </p:txBody>
      </p:sp>
      <p:pic>
        <p:nvPicPr>
          <p:cNvPr id="4" name="Content Placeholder 3">
            <a:extLst>
              <a:ext uri="{FF2B5EF4-FFF2-40B4-BE49-F238E27FC236}">
                <a16:creationId xmlns:a16="http://schemas.microsoft.com/office/drawing/2014/main" id="{2E9C76A6-39A6-28D5-0769-B1585D9BE755}"/>
              </a:ext>
            </a:extLst>
          </p:cNvPr>
          <p:cNvPicPr>
            <a:picLocks noGrp="1" noChangeAspect="1"/>
          </p:cNvPicPr>
          <p:nvPr>
            <p:ph idx="1"/>
          </p:nvPr>
        </p:nvPicPr>
        <p:blipFill>
          <a:blip r:embed="rId2"/>
          <a:stretch>
            <a:fillRect/>
          </a:stretch>
        </p:blipFill>
        <p:spPr>
          <a:xfrm>
            <a:off x="457952" y="2016903"/>
            <a:ext cx="1971675" cy="3781425"/>
          </a:xfrm>
        </p:spPr>
      </p:pic>
      <p:pic>
        <p:nvPicPr>
          <p:cNvPr id="5" name="Picture 4">
            <a:extLst>
              <a:ext uri="{FF2B5EF4-FFF2-40B4-BE49-F238E27FC236}">
                <a16:creationId xmlns:a16="http://schemas.microsoft.com/office/drawing/2014/main" id="{56E4A924-136E-A1D7-B584-C9DBFEF455E2}"/>
              </a:ext>
            </a:extLst>
          </p:cNvPr>
          <p:cNvPicPr>
            <a:picLocks noChangeAspect="1"/>
          </p:cNvPicPr>
          <p:nvPr/>
        </p:nvPicPr>
        <p:blipFill>
          <a:blip r:embed="rId3"/>
          <a:stretch>
            <a:fillRect/>
          </a:stretch>
        </p:blipFill>
        <p:spPr>
          <a:xfrm>
            <a:off x="2726407" y="1966661"/>
            <a:ext cx="2066925" cy="3867150"/>
          </a:xfrm>
          <a:prstGeom prst="rect">
            <a:avLst/>
          </a:prstGeom>
        </p:spPr>
      </p:pic>
      <p:pic>
        <p:nvPicPr>
          <p:cNvPr id="6" name="Picture 5">
            <a:extLst>
              <a:ext uri="{FF2B5EF4-FFF2-40B4-BE49-F238E27FC236}">
                <a16:creationId xmlns:a16="http://schemas.microsoft.com/office/drawing/2014/main" id="{872D2669-E480-5F92-18BF-C79436A8CBB5}"/>
              </a:ext>
            </a:extLst>
          </p:cNvPr>
          <p:cNvPicPr>
            <a:picLocks noChangeAspect="1"/>
          </p:cNvPicPr>
          <p:nvPr/>
        </p:nvPicPr>
        <p:blipFill>
          <a:blip r:embed="rId4"/>
          <a:stretch>
            <a:fillRect/>
          </a:stretch>
        </p:blipFill>
        <p:spPr>
          <a:xfrm>
            <a:off x="5115928" y="2009524"/>
            <a:ext cx="2000250" cy="3781425"/>
          </a:xfrm>
          <a:prstGeom prst="rect">
            <a:avLst/>
          </a:prstGeom>
        </p:spPr>
      </p:pic>
      <p:sp>
        <p:nvSpPr>
          <p:cNvPr id="8" name="TextBox 7">
            <a:extLst>
              <a:ext uri="{FF2B5EF4-FFF2-40B4-BE49-F238E27FC236}">
                <a16:creationId xmlns:a16="http://schemas.microsoft.com/office/drawing/2014/main" id="{744540CA-837B-EE98-8BDE-D87BF5AE5C90}"/>
              </a:ext>
            </a:extLst>
          </p:cNvPr>
          <p:cNvSpPr txBox="1"/>
          <p:nvPr/>
        </p:nvSpPr>
        <p:spPr>
          <a:xfrm>
            <a:off x="7599947" y="2015289"/>
            <a:ext cx="405063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Alt text has been added to help those who have issues with vision so that a screen reading is able to describe the image to then rather then them seeing it, this makes it much easier for them to navigate the website</a:t>
            </a:r>
          </a:p>
        </p:txBody>
      </p:sp>
      <p:pic>
        <p:nvPicPr>
          <p:cNvPr id="9" name="Picture 8">
            <a:extLst>
              <a:ext uri="{FF2B5EF4-FFF2-40B4-BE49-F238E27FC236}">
                <a16:creationId xmlns:a16="http://schemas.microsoft.com/office/drawing/2014/main" id="{7D3F0FF2-C108-E8B0-5ED0-9AC56B72BD89}"/>
              </a:ext>
            </a:extLst>
          </p:cNvPr>
          <p:cNvPicPr>
            <a:picLocks noChangeAspect="1"/>
          </p:cNvPicPr>
          <p:nvPr/>
        </p:nvPicPr>
        <p:blipFill>
          <a:blip r:embed="rId5"/>
          <a:stretch>
            <a:fillRect/>
          </a:stretch>
        </p:blipFill>
        <p:spPr>
          <a:xfrm>
            <a:off x="7603206" y="4076199"/>
            <a:ext cx="1838325" cy="1733550"/>
          </a:xfrm>
          <a:prstGeom prst="rect">
            <a:avLst/>
          </a:prstGeom>
        </p:spPr>
      </p:pic>
    </p:spTree>
    <p:extLst>
      <p:ext uri="{BB962C8B-B14F-4D97-AF65-F5344CB8AC3E}">
        <p14:creationId xmlns:p14="http://schemas.microsoft.com/office/powerpoint/2010/main" val="153026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94450-8F6F-42BA-B19B-B65F1C24696F}"/>
              </a:ext>
            </a:extLst>
          </p:cNvPr>
          <p:cNvSpPr>
            <a:spLocks noGrp="1"/>
          </p:cNvSpPr>
          <p:nvPr>
            <p:ph type="title"/>
          </p:nvPr>
        </p:nvSpPr>
        <p:spPr/>
        <p:txBody>
          <a:bodyPr/>
          <a:lstStyle/>
          <a:p>
            <a:r>
              <a:rPr lang="en-GB"/>
              <a:t>Viewed in two different browsers </a:t>
            </a:r>
          </a:p>
        </p:txBody>
      </p:sp>
      <p:sp>
        <p:nvSpPr>
          <p:cNvPr id="4" name="Text Placeholder 3">
            <a:extLst>
              <a:ext uri="{FF2B5EF4-FFF2-40B4-BE49-F238E27FC236}">
                <a16:creationId xmlns:a16="http://schemas.microsoft.com/office/drawing/2014/main" id="{50514928-4BB5-478E-BA25-9B778DF28AE3}"/>
              </a:ext>
            </a:extLst>
          </p:cNvPr>
          <p:cNvSpPr>
            <a:spLocks noGrp="1"/>
          </p:cNvSpPr>
          <p:nvPr>
            <p:ph type="body" idx="1"/>
          </p:nvPr>
        </p:nvSpPr>
        <p:spPr/>
        <p:txBody>
          <a:bodyPr/>
          <a:lstStyle/>
          <a:p>
            <a:r>
              <a:rPr lang="en-GB"/>
              <a:t>Mobile </a:t>
            </a:r>
          </a:p>
        </p:txBody>
      </p:sp>
      <p:pic>
        <p:nvPicPr>
          <p:cNvPr id="3" name="Content Placeholder 2">
            <a:extLst>
              <a:ext uri="{FF2B5EF4-FFF2-40B4-BE49-F238E27FC236}">
                <a16:creationId xmlns:a16="http://schemas.microsoft.com/office/drawing/2014/main" id="{B2E73F06-81C4-D52C-7639-1DE875E88602}"/>
              </a:ext>
            </a:extLst>
          </p:cNvPr>
          <p:cNvPicPr>
            <a:picLocks noGrp="1" noChangeAspect="1"/>
          </p:cNvPicPr>
          <p:nvPr>
            <p:ph sz="half" idx="2"/>
          </p:nvPr>
        </p:nvPicPr>
        <p:blipFill>
          <a:blip r:embed="rId2"/>
          <a:stretch>
            <a:fillRect/>
          </a:stretch>
        </p:blipFill>
        <p:spPr>
          <a:xfrm>
            <a:off x="6510532" y="2822551"/>
            <a:ext cx="4550335" cy="3163825"/>
          </a:xfrm>
        </p:spPr>
      </p:pic>
      <p:sp>
        <p:nvSpPr>
          <p:cNvPr id="6" name="Text Placeholder 5">
            <a:extLst>
              <a:ext uri="{FF2B5EF4-FFF2-40B4-BE49-F238E27FC236}">
                <a16:creationId xmlns:a16="http://schemas.microsoft.com/office/drawing/2014/main" id="{C29BB432-121F-4514-9D6E-D9E4E5A10773}"/>
              </a:ext>
            </a:extLst>
          </p:cNvPr>
          <p:cNvSpPr>
            <a:spLocks noGrp="1"/>
          </p:cNvSpPr>
          <p:nvPr>
            <p:ph type="body" sz="quarter" idx="3"/>
          </p:nvPr>
        </p:nvSpPr>
        <p:spPr/>
        <p:txBody>
          <a:bodyPr/>
          <a:lstStyle/>
          <a:p>
            <a:r>
              <a:rPr lang="en-GB"/>
              <a:t>PC / Laptop</a:t>
            </a:r>
          </a:p>
        </p:txBody>
      </p:sp>
      <p:pic>
        <p:nvPicPr>
          <p:cNvPr id="8" name="Picture 7">
            <a:extLst>
              <a:ext uri="{FF2B5EF4-FFF2-40B4-BE49-F238E27FC236}">
                <a16:creationId xmlns:a16="http://schemas.microsoft.com/office/drawing/2014/main" id="{9CBFB5FA-35EA-CE47-9AD6-F574931301FA}"/>
              </a:ext>
            </a:extLst>
          </p:cNvPr>
          <p:cNvPicPr>
            <a:picLocks noChangeAspect="1"/>
          </p:cNvPicPr>
          <p:nvPr/>
        </p:nvPicPr>
        <p:blipFill rotWithShape="1">
          <a:blip r:embed="rId3"/>
          <a:srcRect t="11286" r="-412" b="-263"/>
          <a:stretch/>
        </p:blipFill>
        <p:spPr>
          <a:xfrm>
            <a:off x="2009273" y="1674897"/>
            <a:ext cx="3300672" cy="4590060"/>
          </a:xfrm>
          <a:prstGeom prst="rect">
            <a:avLst/>
          </a:prstGeom>
        </p:spPr>
      </p:pic>
    </p:spTree>
    <p:extLst>
      <p:ext uri="{BB962C8B-B14F-4D97-AF65-F5344CB8AC3E}">
        <p14:creationId xmlns:p14="http://schemas.microsoft.com/office/powerpoint/2010/main" val="989092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DA626-C0DA-6004-9620-3B4A6BFB7619}"/>
              </a:ext>
            </a:extLst>
          </p:cNvPr>
          <p:cNvSpPr>
            <a:spLocks noGrp="1"/>
          </p:cNvSpPr>
          <p:nvPr>
            <p:ph type="title"/>
          </p:nvPr>
        </p:nvSpPr>
        <p:spPr>
          <a:xfrm>
            <a:off x="448574" y="436236"/>
            <a:ext cx="1316967" cy="537714"/>
          </a:xfrm>
        </p:spPr>
        <p:txBody>
          <a:bodyPr/>
          <a:lstStyle/>
          <a:p>
            <a:r>
              <a:rPr lang="en-GB" sz="1800">
                <a:latin typeface="Verdana"/>
                <a:ea typeface="Verdana"/>
              </a:rPr>
              <a:t>Asset list</a:t>
            </a:r>
            <a:endParaRPr lang="en-GB" sz="1800">
              <a:latin typeface="Verdana"/>
            </a:endParaRPr>
          </a:p>
        </p:txBody>
      </p:sp>
      <p:graphicFrame>
        <p:nvGraphicFramePr>
          <p:cNvPr id="3" name="Table 2">
            <a:extLst>
              <a:ext uri="{FF2B5EF4-FFF2-40B4-BE49-F238E27FC236}">
                <a16:creationId xmlns:a16="http://schemas.microsoft.com/office/drawing/2014/main" id="{33893929-D04F-6A1F-DA45-0EE38F6B272A}"/>
              </a:ext>
            </a:extLst>
          </p:cNvPr>
          <p:cNvGraphicFramePr>
            <a:graphicFrameLocks noGrp="1"/>
          </p:cNvGraphicFramePr>
          <p:nvPr>
            <p:extLst>
              <p:ext uri="{D42A27DB-BD31-4B8C-83A1-F6EECF244321}">
                <p14:modId xmlns:p14="http://schemas.microsoft.com/office/powerpoint/2010/main" val="1180412562"/>
              </p:ext>
            </p:extLst>
          </p:nvPr>
        </p:nvGraphicFramePr>
        <p:xfrm>
          <a:off x="1765541" y="34630"/>
          <a:ext cx="9874916" cy="6627426"/>
        </p:xfrm>
        <a:graphic>
          <a:graphicData uri="http://schemas.openxmlformats.org/drawingml/2006/table">
            <a:tbl>
              <a:tblPr firstRow="1" bandRow="1">
                <a:tableStyleId>{5C22544A-7EE6-4342-B048-85BDC9FD1C3A}</a:tableStyleId>
              </a:tblPr>
              <a:tblGrid>
                <a:gridCol w="2468730">
                  <a:extLst>
                    <a:ext uri="{9D8B030D-6E8A-4147-A177-3AD203B41FA5}">
                      <a16:colId xmlns:a16="http://schemas.microsoft.com/office/drawing/2014/main" val="3161540925"/>
                    </a:ext>
                  </a:extLst>
                </a:gridCol>
                <a:gridCol w="1362269">
                  <a:extLst>
                    <a:ext uri="{9D8B030D-6E8A-4147-A177-3AD203B41FA5}">
                      <a16:colId xmlns:a16="http://schemas.microsoft.com/office/drawing/2014/main" val="3201262769"/>
                    </a:ext>
                  </a:extLst>
                </a:gridCol>
                <a:gridCol w="1144887">
                  <a:extLst>
                    <a:ext uri="{9D8B030D-6E8A-4147-A177-3AD203B41FA5}">
                      <a16:colId xmlns:a16="http://schemas.microsoft.com/office/drawing/2014/main" val="125446739"/>
                    </a:ext>
                  </a:extLst>
                </a:gridCol>
                <a:gridCol w="4899030">
                  <a:extLst>
                    <a:ext uri="{9D8B030D-6E8A-4147-A177-3AD203B41FA5}">
                      <a16:colId xmlns:a16="http://schemas.microsoft.com/office/drawing/2014/main" val="3100462108"/>
                    </a:ext>
                  </a:extLst>
                </a:gridCol>
              </a:tblGrid>
              <a:tr h="299617">
                <a:tc>
                  <a:txBody>
                    <a:bodyPr/>
                    <a:lstStyle/>
                    <a:p>
                      <a:pPr lvl="0">
                        <a:buNone/>
                      </a:pPr>
                      <a:r>
                        <a:rPr lang="en-US" sz="1400"/>
                        <a:t>Name</a:t>
                      </a:r>
                    </a:p>
                  </a:txBody>
                  <a:tcPr marT="45267" marB="45267"/>
                </a:tc>
                <a:tc>
                  <a:txBody>
                    <a:bodyPr/>
                    <a:lstStyle/>
                    <a:p>
                      <a:pPr lvl="0">
                        <a:buNone/>
                      </a:pPr>
                      <a:r>
                        <a:rPr lang="en-US" sz="1400"/>
                        <a:t>File Type</a:t>
                      </a:r>
                    </a:p>
                  </a:txBody>
                  <a:tcPr marT="45267" marB="45267"/>
                </a:tc>
                <a:tc>
                  <a:txBody>
                    <a:bodyPr/>
                    <a:lstStyle/>
                    <a:p>
                      <a:pPr lvl="0">
                        <a:buNone/>
                      </a:pPr>
                      <a:r>
                        <a:rPr lang="en-US" sz="1400"/>
                        <a:t>File Size</a:t>
                      </a:r>
                    </a:p>
                  </a:txBody>
                  <a:tcPr marT="45267" marB="45267"/>
                </a:tc>
                <a:tc>
                  <a:txBody>
                    <a:bodyPr/>
                    <a:lstStyle/>
                    <a:p>
                      <a:pPr lvl="0">
                        <a:buNone/>
                      </a:pPr>
                      <a:r>
                        <a:rPr lang="en-US" sz="1400"/>
                        <a:t>Source</a:t>
                      </a:r>
                    </a:p>
                  </a:txBody>
                  <a:tcPr marT="45267" marB="45267"/>
                </a:tc>
                <a:extLst>
                  <a:ext uri="{0D108BD9-81ED-4DB2-BD59-A6C34878D82A}">
                    <a16:rowId xmlns:a16="http://schemas.microsoft.com/office/drawing/2014/main" val="3050655116"/>
                  </a:ext>
                </a:extLst>
              </a:tr>
              <a:tr h="299617">
                <a:tc>
                  <a:txBody>
                    <a:bodyPr/>
                    <a:lstStyle/>
                    <a:p>
                      <a:pPr lvl="0">
                        <a:buNone/>
                      </a:pPr>
                      <a:r>
                        <a:rPr lang="en-US" sz="1400"/>
                        <a:t>Dragon fight </a:t>
                      </a:r>
                      <a:r>
                        <a:rPr lang="en-US" sz="1400" err="1"/>
                        <a:t>cuphead</a:t>
                      </a:r>
                      <a:endParaRPr lang="en-US" sz="1400"/>
                    </a:p>
                  </a:txBody>
                  <a:tcPr marT="45267" marB="45267"/>
                </a:tc>
                <a:tc>
                  <a:txBody>
                    <a:bodyPr/>
                    <a:lstStyle/>
                    <a:p>
                      <a:pPr lvl="0">
                        <a:buNone/>
                      </a:pPr>
                      <a:r>
                        <a:rPr lang="en-US" sz="1400"/>
                        <a:t>.jpg</a:t>
                      </a:r>
                    </a:p>
                  </a:txBody>
                  <a:tcPr marT="45267" marB="45267"/>
                </a:tc>
                <a:tc>
                  <a:txBody>
                    <a:bodyPr/>
                    <a:lstStyle/>
                    <a:p>
                      <a:pPr lvl="0">
                        <a:buNone/>
                      </a:pPr>
                      <a:r>
                        <a:rPr lang="en-US" sz="1400"/>
                        <a:t>113kb</a:t>
                      </a:r>
                    </a:p>
                  </a:txBody>
                  <a:tcPr marT="45267" marB="45267"/>
                </a:tc>
                <a:tc>
                  <a:txBody>
                    <a:bodyPr/>
                    <a:lstStyle/>
                    <a:p>
                      <a:pPr lvl="0">
                        <a:buNone/>
                      </a:pPr>
                      <a:r>
                        <a:rPr lang="en-US" sz="1400"/>
                        <a:t>IGN</a:t>
                      </a:r>
                    </a:p>
                  </a:txBody>
                  <a:tcPr marT="45267" marB="45267"/>
                </a:tc>
                <a:extLst>
                  <a:ext uri="{0D108BD9-81ED-4DB2-BD59-A6C34878D82A}">
                    <a16:rowId xmlns:a16="http://schemas.microsoft.com/office/drawing/2014/main" val="1866704157"/>
                  </a:ext>
                </a:extLst>
              </a:tr>
              <a:tr h="512921">
                <a:tc>
                  <a:txBody>
                    <a:bodyPr/>
                    <a:lstStyle/>
                    <a:p>
                      <a:pPr lvl="0">
                        <a:buNone/>
                      </a:pPr>
                      <a:r>
                        <a:rPr lang="en-US" sz="1400"/>
                        <a:t>Flower </a:t>
                      </a:r>
                      <a:r>
                        <a:rPr lang="en-US" sz="1400" err="1"/>
                        <a:t>bg</a:t>
                      </a:r>
                      <a:endParaRPr lang="en-US" sz="1400"/>
                    </a:p>
                  </a:txBody>
                  <a:tcPr marT="45267" marB="45267"/>
                </a:tc>
                <a:tc>
                  <a:txBody>
                    <a:bodyPr/>
                    <a:lstStyle/>
                    <a:p>
                      <a:pPr lvl="0">
                        <a:buNone/>
                      </a:pPr>
                      <a:r>
                        <a:rPr lang="en-US" sz="1400"/>
                        <a:t>.png</a:t>
                      </a:r>
                    </a:p>
                  </a:txBody>
                  <a:tcPr marT="45267" marB="45267"/>
                </a:tc>
                <a:tc>
                  <a:txBody>
                    <a:bodyPr/>
                    <a:lstStyle/>
                    <a:p>
                      <a:pPr lvl="0">
                        <a:buNone/>
                      </a:pPr>
                      <a:r>
                        <a:rPr lang="en-US" sz="1400"/>
                        <a:t>1.25mb</a:t>
                      </a:r>
                    </a:p>
                  </a:txBody>
                  <a:tcPr marT="45267" marB="45267"/>
                </a:tc>
                <a:tc>
                  <a:txBody>
                    <a:bodyPr/>
                    <a:lstStyle/>
                    <a:p>
                      <a:pPr lvl="0">
                        <a:buNone/>
                      </a:pPr>
                      <a:r>
                        <a:rPr lang="en-US" sz="1400"/>
                        <a:t>Internet archive “the art of cuphead” (further edited by me)</a:t>
                      </a:r>
                    </a:p>
                  </a:txBody>
                  <a:tcPr marT="45267" marB="45267"/>
                </a:tc>
                <a:extLst>
                  <a:ext uri="{0D108BD9-81ED-4DB2-BD59-A6C34878D82A}">
                    <a16:rowId xmlns:a16="http://schemas.microsoft.com/office/drawing/2014/main" val="3754756626"/>
                  </a:ext>
                </a:extLst>
              </a:tr>
              <a:tr h="512921">
                <a:tc>
                  <a:txBody>
                    <a:bodyPr/>
                    <a:lstStyle/>
                    <a:p>
                      <a:pPr lvl="0">
                        <a:buNone/>
                      </a:pPr>
                      <a:r>
                        <a:rPr lang="en-US" sz="1400"/>
                        <a:t>Frog </a:t>
                      </a:r>
                      <a:r>
                        <a:rPr lang="en-US" sz="1400" err="1"/>
                        <a:t>bg</a:t>
                      </a:r>
                      <a:endParaRPr lang="en-US" sz="1400"/>
                    </a:p>
                  </a:txBody>
                  <a:tcPr marT="45267" marB="45267"/>
                </a:tc>
                <a:tc>
                  <a:txBody>
                    <a:bodyPr/>
                    <a:lstStyle/>
                    <a:p>
                      <a:pPr lvl="0">
                        <a:buNone/>
                      </a:pPr>
                      <a:r>
                        <a:rPr lang="en-US" sz="1400"/>
                        <a:t>.png</a:t>
                      </a:r>
                    </a:p>
                  </a:txBody>
                  <a:tcPr marT="45267" marB="45267"/>
                </a:tc>
                <a:tc>
                  <a:txBody>
                    <a:bodyPr/>
                    <a:lstStyle/>
                    <a:p>
                      <a:pPr lvl="0">
                        <a:buNone/>
                      </a:pPr>
                      <a:r>
                        <a:rPr lang="en-US" sz="1400"/>
                        <a:t>1.83mb</a:t>
                      </a:r>
                    </a:p>
                  </a:txBody>
                  <a:tcPr marT="45267" marB="452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Internet archive “the art of cuphead” (further edited by me)</a:t>
                      </a:r>
                    </a:p>
                  </a:txBody>
                  <a:tcPr marT="45267" marB="45267"/>
                </a:tc>
                <a:extLst>
                  <a:ext uri="{0D108BD9-81ED-4DB2-BD59-A6C34878D82A}">
                    <a16:rowId xmlns:a16="http://schemas.microsoft.com/office/drawing/2014/main" val="1445275055"/>
                  </a:ext>
                </a:extLst>
              </a:tr>
              <a:tr h="299617">
                <a:tc>
                  <a:txBody>
                    <a:bodyPr/>
                    <a:lstStyle/>
                    <a:p>
                      <a:pPr lvl="0">
                        <a:buNone/>
                      </a:pPr>
                      <a:r>
                        <a:rPr lang="en-US" sz="1400"/>
                        <a:t>Ice screenshot</a:t>
                      </a:r>
                    </a:p>
                  </a:txBody>
                  <a:tcPr marT="45267" marB="45267"/>
                </a:tc>
                <a:tc>
                  <a:txBody>
                    <a:bodyPr/>
                    <a:lstStyle/>
                    <a:p>
                      <a:pPr lvl="0">
                        <a:buNone/>
                      </a:pPr>
                      <a:r>
                        <a:rPr lang="en-US" sz="1400"/>
                        <a:t>.png</a:t>
                      </a:r>
                    </a:p>
                  </a:txBody>
                  <a:tcPr marT="45267" marB="45267"/>
                </a:tc>
                <a:tc>
                  <a:txBody>
                    <a:bodyPr/>
                    <a:lstStyle/>
                    <a:p>
                      <a:pPr lvl="0">
                        <a:buNone/>
                      </a:pPr>
                      <a:r>
                        <a:rPr lang="en-US" sz="1400"/>
                        <a:t>2.58mb</a:t>
                      </a:r>
                    </a:p>
                  </a:txBody>
                  <a:tcPr marT="45267" marB="452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Cuphead website (iam8bit)</a:t>
                      </a:r>
                    </a:p>
                  </a:txBody>
                  <a:tcPr marT="45267" marB="45267"/>
                </a:tc>
                <a:extLst>
                  <a:ext uri="{0D108BD9-81ED-4DB2-BD59-A6C34878D82A}">
                    <a16:rowId xmlns:a16="http://schemas.microsoft.com/office/drawing/2014/main" val="1616683662"/>
                  </a:ext>
                </a:extLst>
              </a:tr>
              <a:tr h="512921">
                <a:tc>
                  <a:txBody>
                    <a:bodyPr/>
                    <a:lstStyle/>
                    <a:p>
                      <a:pPr lvl="0">
                        <a:buNone/>
                      </a:pPr>
                      <a:r>
                        <a:rPr lang="en-US" sz="1400"/>
                        <a:t>Ilse 1 map</a:t>
                      </a:r>
                    </a:p>
                  </a:txBody>
                  <a:tcPr marT="45267" marB="45267"/>
                </a:tc>
                <a:tc>
                  <a:txBody>
                    <a:bodyPr/>
                    <a:lstStyle/>
                    <a:p>
                      <a:pPr lvl="0">
                        <a:buNone/>
                      </a:pPr>
                      <a:r>
                        <a:rPr lang="en-US" sz="1400"/>
                        <a:t>.png</a:t>
                      </a:r>
                    </a:p>
                  </a:txBody>
                  <a:tcPr marT="45267" marB="45267"/>
                </a:tc>
                <a:tc>
                  <a:txBody>
                    <a:bodyPr/>
                    <a:lstStyle/>
                    <a:p>
                      <a:pPr lvl="0">
                        <a:buNone/>
                      </a:pPr>
                      <a:r>
                        <a:rPr lang="en-US" sz="1400"/>
                        <a:t>1.12mb</a:t>
                      </a:r>
                    </a:p>
                  </a:txBody>
                  <a:tcPr marT="45267" marB="452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Internet archive “the art of cuphead” (further edited by me)</a:t>
                      </a:r>
                    </a:p>
                  </a:txBody>
                  <a:tcPr marT="45267" marB="45267"/>
                </a:tc>
                <a:extLst>
                  <a:ext uri="{0D108BD9-81ED-4DB2-BD59-A6C34878D82A}">
                    <a16:rowId xmlns:a16="http://schemas.microsoft.com/office/drawing/2014/main" val="3443736067"/>
                  </a:ext>
                </a:extLst>
              </a:tr>
              <a:tr h="299617">
                <a:tc>
                  <a:txBody>
                    <a:bodyPr/>
                    <a:lstStyle/>
                    <a:p>
                      <a:pPr lvl="0">
                        <a:buNone/>
                      </a:pPr>
                      <a:r>
                        <a:rPr lang="en-US" sz="1400"/>
                        <a:t>Mortimer Freeze</a:t>
                      </a:r>
                    </a:p>
                  </a:txBody>
                  <a:tcPr marT="45267" marB="45267"/>
                </a:tc>
                <a:tc>
                  <a:txBody>
                    <a:bodyPr/>
                    <a:lstStyle/>
                    <a:p>
                      <a:pPr lvl="0">
                        <a:buNone/>
                      </a:pPr>
                      <a:r>
                        <a:rPr lang="en-US" sz="1400"/>
                        <a:t>.png</a:t>
                      </a:r>
                    </a:p>
                  </a:txBody>
                  <a:tcPr marT="45267" marB="45267"/>
                </a:tc>
                <a:tc>
                  <a:txBody>
                    <a:bodyPr/>
                    <a:lstStyle/>
                    <a:p>
                      <a:pPr lvl="0">
                        <a:buNone/>
                      </a:pPr>
                      <a:r>
                        <a:rPr lang="en-US" sz="1400"/>
                        <a:t>10.3kb</a:t>
                      </a:r>
                    </a:p>
                  </a:txBody>
                  <a:tcPr marT="45267" marB="452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me</a:t>
                      </a:r>
                    </a:p>
                  </a:txBody>
                  <a:tcPr marT="45267" marB="45267"/>
                </a:tc>
                <a:extLst>
                  <a:ext uri="{0D108BD9-81ED-4DB2-BD59-A6C34878D82A}">
                    <a16:rowId xmlns:a16="http://schemas.microsoft.com/office/drawing/2014/main" val="1005399844"/>
                  </a:ext>
                </a:extLst>
              </a:tr>
              <a:tr h="512921">
                <a:tc>
                  <a:txBody>
                    <a:bodyPr/>
                    <a:lstStyle/>
                    <a:p>
                      <a:pPr lvl="0">
                        <a:buNone/>
                      </a:pPr>
                      <a:r>
                        <a:rPr lang="en-US" sz="1400"/>
                        <a:t>Mug man edited transparent</a:t>
                      </a:r>
                    </a:p>
                  </a:txBody>
                  <a:tcPr marT="45267" marB="45267"/>
                </a:tc>
                <a:tc>
                  <a:txBody>
                    <a:bodyPr/>
                    <a:lstStyle/>
                    <a:p>
                      <a:pPr lvl="0">
                        <a:buNone/>
                      </a:pPr>
                      <a:r>
                        <a:rPr lang="en-US" sz="1400"/>
                        <a:t>.png</a:t>
                      </a:r>
                    </a:p>
                  </a:txBody>
                  <a:tcPr marT="45267" marB="45267"/>
                </a:tc>
                <a:tc>
                  <a:txBody>
                    <a:bodyPr/>
                    <a:lstStyle/>
                    <a:p>
                      <a:pPr lvl="0">
                        <a:buNone/>
                      </a:pPr>
                      <a:r>
                        <a:rPr lang="en-US" sz="1400"/>
                        <a:t>206kb</a:t>
                      </a:r>
                    </a:p>
                  </a:txBody>
                  <a:tcPr marT="45267" marB="452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me</a:t>
                      </a:r>
                    </a:p>
                  </a:txBody>
                  <a:tcPr marT="45267" marB="45267"/>
                </a:tc>
                <a:extLst>
                  <a:ext uri="{0D108BD9-81ED-4DB2-BD59-A6C34878D82A}">
                    <a16:rowId xmlns:a16="http://schemas.microsoft.com/office/drawing/2014/main" val="2711931560"/>
                  </a:ext>
                </a:extLst>
              </a:tr>
              <a:tr h="299617">
                <a:tc>
                  <a:txBody>
                    <a:bodyPr/>
                    <a:lstStyle/>
                    <a:p>
                      <a:pPr lvl="0">
                        <a:buNone/>
                      </a:pPr>
                      <a:r>
                        <a:rPr lang="en-US" sz="1400"/>
                        <a:t>Onion cuphead</a:t>
                      </a:r>
                    </a:p>
                  </a:txBody>
                  <a:tcPr marT="45267" marB="45267"/>
                </a:tc>
                <a:tc>
                  <a:txBody>
                    <a:bodyPr/>
                    <a:lstStyle/>
                    <a:p>
                      <a:pPr lvl="0">
                        <a:buNone/>
                      </a:pPr>
                      <a:r>
                        <a:rPr lang="en-US" sz="1400"/>
                        <a:t>.png</a:t>
                      </a:r>
                    </a:p>
                  </a:txBody>
                  <a:tcPr marT="45267" marB="45267"/>
                </a:tc>
                <a:tc>
                  <a:txBody>
                    <a:bodyPr/>
                    <a:lstStyle/>
                    <a:p>
                      <a:pPr lvl="0">
                        <a:buNone/>
                      </a:pPr>
                      <a:r>
                        <a:rPr lang="en-US" sz="1400"/>
                        <a:t>149kb</a:t>
                      </a:r>
                    </a:p>
                  </a:txBody>
                  <a:tcPr marT="45267" marB="452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Cuphead wiki</a:t>
                      </a:r>
                    </a:p>
                  </a:txBody>
                  <a:tcPr marT="45267" marB="45267"/>
                </a:tc>
                <a:extLst>
                  <a:ext uri="{0D108BD9-81ED-4DB2-BD59-A6C34878D82A}">
                    <a16:rowId xmlns:a16="http://schemas.microsoft.com/office/drawing/2014/main" val="1623070612"/>
                  </a:ext>
                </a:extLst>
              </a:tr>
              <a:tr h="299617">
                <a:tc>
                  <a:txBody>
                    <a:bodyPr/>
                    <a:lstStyle/>
                    <a:p>
                      <a:pPr lvl="0">
                        <a:buNone/>
                      </a:pPr>
                      <a:r>
                        <a:rPr lang="en-US" sz="1400"/>
                        <a:t>Paper texture</a:t>
                      </a:r>
                    </a:p>
                  </a:txBody>
                  <a:tcPr marT="45267" marB="45267"/>
                </a:tc>
                <a:tc>
                  <a:txBody>
                    <a:bodyPr/>
                    <a:lstStyle/>
                    <a:p>
                      <a:pPr lvl="0">
                        <a:buNone/>
                      </a:pPr>
                      <a:r>
                        <a:rPr lang="en-US" sz="1400"/>
                        <a:t>.png</a:t>
                      </a:r>
                    </a:p>
                  </a:txBody>
                  <a:tcPr marT="45267" marB="45267"/>
                </a:tc>
                <a:tc>
                  <a:txBody>
                    <a:bodyPr/>
                    <a:lstStyle/>
                    <a:p>
                      <a:pPr lvl="0">
                        <a:buNone/>
                      </a:pPr>
                      <a:r>
                        <a:rPr lang="en-US" sz="1400"/>
                        <a:t>3.61mb</a:t>
                      </a:r>
                    </a:p>
                  </a:txBody>
                  <a:tcPr marT="45267" marB="452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unsplash</a:t>
                      </a:r>
                      <a:endParaRPr lang="en-US" sz="1400"/>
                    </a:p>
                  </a:txBody>
                  <a:tcPr marT="45267" marB="45267"/>
                </a:tc>
                <a:extLst>
                  <a:ext uri="{0D108BD9-81ED-4DB2-BD59-A6C34878D82A}">
                    <a16:rowId xmlns:a16="http://schemas.microsoft.com/office/drawing/2014/main" val="3043143564"/>
                  </a:ext>
                </a:extLst>
              </a:tr>
              <a:tr h="299617">
                <a:tc>
                  <a:txBody>
                    <a:bodyPr/>
                    <a:lstStyle/>
                    <a:p>
                      <a:pPr lvl="0">
                        <a:buNone/>
                      </a:pPr>
                      <a:r>
                        <a:rPr lang="en-US" sz="1400"/>
                        <a:t>Steam logo</a:t>
                      </a:r>
                    </a:p>
                  </a:txBody>
                  <a:tcPr marT="45267" marB="45267"/>
                </a:tc>
                <a:tc>
                  <a:txBody>
                    <a:bodyPr/>
                    <a:lstStyle/>
                    <a:p>
                      <a:pPr lvl="0">
                        <a:buNone/>
                      </a:pPr>
                      <a:r>
                        <a:rPr lang="en-US" sz="1400"/>
                        <a:t>.png</a:t>
                      </a:r>
                    </a:p>
                  </a:txBody>
                  <a:tcPr marT="45267" marB="45267"/>
                </a:tc>
                <a:tc>
                  <a:txBody>
                    <a:bodyPr/>
                    <a:lstStyle/>
                    <a:p>
                      <a:pPr lvl="0">
                        <a:buNone/>
                      </a:pPr>
                      <a:r>
                        <a:rPr lang="en-US" sz="1400"/>
                        <a:t>210kb</a:t>
                      </a:r>
                    </a:p>
                  </a:txBody>
                  <a:tcPr marT="45267" marB="452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Steam (further edited by me)</a:t>
                      </a:r>
                    </a:p>
                  </a:txBody>
                  <a:tcPr marT="45267" marB="45267"/>
                </a:tc>
                <a:extLst>
                  <a:ext uri="{0D108BD9-81ED-4DB2-BD59-A6C34878D82A}">
                    <a16:rowId xmlns:a16="http://schemas.microsoft.com/office/drawing/2014/main" val="1124935163"/>
                  </a:ext>
                </a:extLst>
              </a:tr>
              <a:tr h="299617">
                <a:tc>
                  <a:txBody>
                    <a:bodyPr/>
                    <a:lstStyle/>
                    <a:p>
                      <a:pPr lvl="0">
                        <a:buNone/>
                      </a:pPr>
                      <a:r>
                        <a:rPr lang="en-US" sz="1400"/>
                        <a:t>Switch logo</a:t>
                      </a:r>
                    </a:p>
                  </a:txBody>
                  <a:tcPr marT="45267" marB="45267"/>
                </a:tc>
                <a:tc>
                  <a:txBody>
                    <a:bodyPr/>
                    <a:lstStyle/>
                    <a:p>
                      <a:pPr lvl="0">
                        <a:buNone/>
                      </a:pPr>
                      <a:r>
                        <a:rPr lang="en-US" sz="1400"/>
                        <a:t>.png</a:t>
                      </a:r>
                    </a:p>
                  </a:txBody>
                  <a:tcPr marT="45267" marB="45267"/>
                </a:tc>
                <a:tc>
                  <a:txBody>
                    <a:bodyPr/>
                    <a:lstStyle/>
                    <a:p>
                      <a:pPr lvl="0">
                        <a:buNone/>
                      </a:pPr>
                      <a:r>
                        <a:rPr lang="en-US" sz="1400"/>
                        <a:t>6.11kb</a:t>
                      </a:r>
                    </a:p>
                  </a:txBody>
                  <a:tcPr marT="45267" marB="452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Nintendo (further edited by me)</a:t>
                      </a:r>
                    </a:p>
                  </a:txBody>
                  <a:tcPr marT="45267" marB="45267"/>
                </a:tc>
                <a:extLst>
                  <a:ext uri="{0D108BD9-81ED-4DB2-BD59-A6C34878D82A}">
                    <a16:rowId xmlns:a16="http://schemas.microsoft.com/office/drawing/2014/main" val="79013670"/>
                  </a:ext>
                </a:extLst>
              </a:tr>
              <a:tr h="299617">
                <a:tc>
                  <a:txBody>
                    <a:bodyPr/>
                    <a:lstStyle/>
                    <a:p>
                      <a:pPr lvl="0">
                        <a:buNone/>
                      </a:pPr>
                      <a:r>
                        <a:rPr lang="en-US" sz="1400"/>
                        <a:t>Xbox logo</a:t>
                      </a:r>
                    </a:p>
                  </a:txBody>
                  <a:tcPr marT="45267" marB="45267"/>
                </a:tc>
                <a:tc>
                  <a:txBody>
                    <a:bodyPr/>
                    <a:lstStyle/>
                    <a:p>
                      <a:pPr lvl="0">
                        <a:buNone/>
                      </a:pPr>
                      <a:r>
                        <a:rPr lang="en-US" sz="1400"/>
                        <a:t>.png</a:t>
                      </a:r>
                    </a:p>
                  </a:txBody>
                  <a:tcPr marT="45267" marB="45267"/>
                </a:tc>
                <a:tc>
                  <a:txBody>
                    <a:bodyPr/>
                    <a:lstStyle/>
                    <a:p>
                      <a:pPr lvl="0">
                        <a:buNone/>
                      </a:pPr>
                      <a:r>
                        <a:rPr lang="en-US" sz="1400"/>
                        <a:t>72.8kb</a:t>
                      </a:r>
                    </a:p>
                  </a:txBody>
                  <a:tcPr marT="45267" marB="452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Xbox (further edited by me)</a:t>
                      </a:r>
                    </a:p>
                  </a:txBody>
                  <a:tcPr marT="45267" marB="45267"/>
                </a:tc>
                <a:extLst>
                  <a:ext uri="{0D108BD9-81ED-4DB2-BD59-A6C34878D82A}">
                    <a16:rowId xmlns:a16="http://schemas.microsoft.com/office/drawing/2014/main" val="675622423"/>
                  </a:ext>
                </a:extLst>
              </a:tr>
              <a:tr h="299617">
                <a:tc>
                  <a:txBody>
                    <a:bodyPr/>
                    <a:lstStyle/>
                    <a:p>
                      <a:pPr lvl="0">
                        <a:buNone/>
                      </a:pPr>
                      <a:r>
                        <a:rPr lang="en-US" sz="1400"/>
                        <a:t>Ps logo</a:t>
                      </a:r>
                    </a:p>
                  </a:txBody>
                  <a:tcPr marT="45267" marB="45267"/>
                </a:tc>
                <a:tc>
                  <a:txBody>
                    <a:bodyPr/>
                    <a:lstStyle/>
                    <a:p>
                      <a:pPr lvl="0">
                        <a:buNone/>
                      </a:pPr>
                      <a:r>
                        <a:rPr lang="en-US" sz="1400"/>
                        <a:t>.png</a:t>
                      </a:r>
                    </a:p>
                  </a:txBody>
                  <a:tcPr marT="45267" marB="45267"/>
                </a:tc>
                <a:tc>
                  <a:txBody>
                    <a:bodyPr/>
                    <a:lstStyle/>
                    <a:p>
                      <a:pPr lvl="0">
                        <a:buNone/>
                      </a:pPr>
                      <a:r>
                        <a:rPr lang="en-US" sz="1400"/>
                        <a:t>18.8kb</a:t>
                      </a:r>
                    </a:p>
                  </a:txBody>
                  <a:tcPr marT="45267" marB="452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Playstation</a:t>
                      </a:r>
                      <a:r>
                        <a:rPr lang="en-US" sz="1400"/>
                        <a:t> (further edited by me)</a:t>
                      </a:r>
                    </a:p>
                  </a:txBody>
                  <a:tcPr marT="45267" marB="45267"/>
                </a:tc>
                <a:extLst>
                  <a:ext uri="{0D108BD9-81ED-4DB2-BD59-A6C34878D82A}">
                    <a16:rowId xmlns:a16="http://schemas.microsoft.com/office/drawing/2014/main" val="2202651395"/>
                  </a:ext>
                </a:extLst>
              </a:tr>
              <a:tr h="299617">
                <a:tc>
                  <a:txBody>
                    <a:bodyPr/>
                    <a:lstStyle/>
                    <a:p>
                      <a:pPr lvl="0">
                        <a:buNone/>
                      </a:pPr>
                      <a:r>
                        <a:rPr lang="en-US" sz="1400"/>
                        <a:t>Untitled-1</a:t>
                      </a:r>
                    </a:p>
                  </a:txBody>
                  <a:tcPr marT="45267" marB="45267"/>
                </a:tc>
                <a:tc>
                  <a:txBody>
                    <a:bodyPr/>
                    <a:lstStyle/>
                    <a:p>
                      <a:pPr lvl="0">
                        <a:buNone/>
                      </a:pPr>
                      <a:r>
                        <a:rPr lang="en-US" sz="1400"/>
                        <a:t>.png</a:t>
                      </a:r>
                    </a:p>
                  </a:txBody>
                  <a:tcPr marT="45267" marB="45267"/>
                </a:tc>
                <a:tc>
                  <a:txBody>
                    <a:bodyPr/>
                    <a:lstStyle/>
                    <a:p>
                      <a:pPr lvl="0">
                        <a:buNone/>
                      </a:pPr>
                      <a:r>
                        <a:rPr lang="en-US" sz="1400"/>
                        <a:t>10.5kb</a:t>
                      </a:r>
                    </a:p>
                  </a:txBody>
                  <a:tcPr marT="45267" marB="452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me</a:t>
                      </a:r>
                    </a:p>
                  </a:txBody>
                  <a:tcPr marT="45267" marB="45267"/>
                </a:tc>
                <a:extLst>
                  <a:ext uri="{0D108BD9-81ED-4DB2-BD59-A6C34878D82A}">
                    <a16:rowId xmlns:a16="http://schemas.microsoft.com/office/drawing/2014/main" val="1615834984"/>
                  </a:ext>
                </a:extLst>
              </a:tr>
              <a:tr h="299617">
                <a:tc>
                  <a:txBody>
                    <a:bodyPr/>
                    <a:lstStyle/>
                    <a:p>
                      <a:pPr lvl="0">
                        <a:buNone/>
                      </a:pPr>
                      <a:r>
                        <a:rPr lang="en-US" sz="1400"/>
                        <a:t>Cuphead Video</a:t>
                      </a:r>
                    </a:p>
                  </a:txBody>
                  <a:tcPr marT="45267" marB="45267"/>
                </a:tc>
                <a:tc>
                  <a:txBody>
                    <a:bodyPr/>
                    <a:lstStyle/>
                    <a:p>
                      <a:pPr lvl="0">
                        <a:buNone/>
                      </a:pPr>
                      <a:r>
                        <a:rPr lang="en-US" sz="1400"/>
                        <a:t>.avi</a:t>
                      </a:r>
                    </a:p>
                  </a:txBody>
                  <a:tcPr marT="45267" marB="45267"/>
                </a:tc>
                <a:tc>
                  <a:txBody>
                    <a:bodyPr/>
                    <a:lstStyle/>
                    <a:p>
                      <a:pPr lvl="0">
                        <a:buNone/>
                      </a:pPr>
                      <a:r>
                        <a:rPr lang="en-US" sz="1400"/>
                        <a:t>269mb</a:t>
                      </a:r>
                    </a:p>
                  </a:txBody>
                  <a:tcPr marT="45267" marB="452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me</a:t>
                      </a:r>
                    </a:p>
                  </a:txBody>
                  <a:tcPr marT="45267" marB="45267"/>
                </a:tc>
                <a:extLst>
                  <a:ext uri="{0D108BD9-81ED-4DB2-BD59-A6C34878D82A}">
                    <a16:rowId xmlns:a16="http://schemas.microsoft.com/office/drawing/2014/main" val="2370311888"/>
                  </a:ext>
                </a:extLst>
              </a:tr>
              <a:tr h="299617">
                <a:tc>
                  <a:txBody>
                    <a:bodyPr/>
                    <a:lstStyle/>
                    <a:p>
                      <a:pPr lvl="0">
                        <a:buNone/>
                      </a:pPr>
                      <a:r>
                        <a:rPr lang="en-US" sz="1400"/>
                        <a:t>Cuphead show trailer</a:t>
                      </a:r>
                    </a:p>
                  </a:txBody>
                  <a:tcPr marT="45267" marB="45267"/>
                </a:tc>
                <a:tc>
                  <a:txBody>
                    <a:bodyPr/>
                    <a:lstStyle/>
                    <a:p>
                      <a:pPr lvl="0">
                        <a:buNone/>
                      </a:pPr>
                      <a:r>
                        <a:rPr lang="en-US" sz="1400"/>
                        <a:t>.mp4</a:t>
                      </a:r>
                    </a:p>
                  </a:txBody>
                  <a:tcPr marT="45267" marB="45267"/>
                </a:tc>
                <a:tc>
                  <a:txBody>
                    <a:bodyPr/>
                    <a:lstStyle/>
                    <a:p>
                      <a:pPr lvl="0">
                        <a:buNone/>
                      </a:pPr>
                      <a:r>
                        <a:rPr lang="en-US" sz="1400"/>
                        <a:t>11.7mb</a:t>
                      </a:r>
                    </a:p>
                  </a:txBody>
                  <a:tcPr marT="45267" marB="452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netfliix</a:t>
                      </a:r>
                      <a:endParaRPr lang="en-US" sz="1400"/>
                    </a:p>
                  </a:txBody>
                  <a:tcPr marT="45267" marB="45267"/>
                </a:tc>
                <a:extLst>
                  <a:ext uri="{0D108BD9-81ED-4DB2-BD59-A6C34878D82A}">
                    <a16:rowId xmlns:a16="http://schemas.microsoft.com/office/drawing/2014/main" val="2548172090"/>
                  </a:ext>
                </a:extLst>
              </a:tr>
              <a:tr h="299617">
                <a:tc>
                  <a:txBody>
                    <a:bodyPr/>
                    <a:lstStyle/>
                    <a:p>
                      <a:pPr lvl="0">
                        <a:buNone/>
                      </a:pPr>
                      <a:r>
                        <a:rPr lang="en-US" sz="1400"/>
                        <a:t>Floral fury</a:t>
                      </a:r>
                    </a:p>
                  </a:txBody>
                  <a:tcPr marT="45267" marB="45267"/>
                </a:tc>
                <a:tc>
                  <a:txBody>
                    <a:bodyPr/>
                    <a:lstStyle/>
                    <a:p>
                      <a:pPr lvl="0">
                        <a:buNone/>
                      </a:pPr>
                      <a:r>
                        <a:rPr lang="en-US" sz="1400"/>
                        <a:t>.mp4</a:t>
                      </a:r>
                    </a:p>
                  </a:txBody>
                  <a:tcPr marT="45267" marB="45267"/>
                </a:tc>
                <a:tc>
                  <a:txBody>
                    <a:bodyPr/>
                    <a:lstStyle/>
                    <a:p>
                      <a:pPr lvl="0">
                        <a:buNone/>
                      </a:pPr>
                      <a:r>
                        <a:rPr lang="en-US" sz="1400"/>
                        <a:t>18.4mb</a:t>
                      </a:r>
                    </a:p>
                  </a:txBody>
                  <a:tcPr marT="45267" marB="452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YouTube</a:t>
                      </a:r>
                    </a:p>
                  </a:txBody>
                  <a:tcPr marT="45267" marB="45267"/>
                </a:tc>
                <a:extLst>
                  <a:ext uri="{0D108BD9-81ED-4DB2-BD59-A6C34878D82A}">
                    <a16:rowId xmlns:a16="http://schemas.microsoft.com/office/drawing/2014/main" val="473131360"/>
                  </a:ext>
                </a:extLst>
              </a:tr>
              <a:tr h="299617">
                <a:tc>
                  <a:txBody>
                    <a:bodyPr/>
                    <a:lstStyle/>
                    <a:p>
                      <a:pPr lvl="0">
                        <a:buNone/>
                      </a:pPr>
                      <a:r>
                        <a:rPr lang="en-US" sz="1400"/>
                        <a:t>Flower fight</a:t>
                      </a:r>
                    </a:p>
                  </a:txBody>
                  <a:tcPr marT="45267" marB="45267"/>
                </a:tc>
                <a:tc>
                  <a:txBody>
                    <a:bodyPr/>
                    <a:lstStyle/>
                    <a:p>
                      <a:pPr lvl="0">
                        <a:buNone/>
                      </a:pPr>
                      <a:r>
                        <a:rPr lang="en-US" sz="1400"/>
                        <a:t>.mp4</a:t>
                      </a:r>
                    </a:p>
                  </a:txBody>
                  <a:tcPr marT="45267" marB="45267"/>
                </a:tc>
                <a:tc>
                  <a:txBody>
                    <a:bodyPr/>
                    <a:lstStyle/>
                    <a:p>
                      <a:pPr lvl="0">
                        <a:buNone/>
                      </a:pPr>
                      <a:r>
                        <a:rPr lang="en-US" sz="1400"/>
                        <a:t>27.3mb</a:t>
                      </a:r>
                    </a:p>
                  </a:txBody>
                  <a:tcPr marT="45267" marB="452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youtube</a:t>
                      </a:r>
                      <a:endParaRPr lang="en-US" sz="1400"/>
                    </a:p>
                  </a:txBody>
                  <a:tcPr marT="45267" marB="45267"/>
                </a:tc>
                <a:extLst>
                  <a:ext uri="{0D108BD9-81ED-4DB2-BD59-A6C34878D82A}">
                    <a16:rowId xmlns:a16="http://schemas.microsoft.com/office/drawing/2014/main" val="3043498104"/>
                  </a:ext>
                </a:extLst>
              </a:tr>
            </a:tbl>
          </a:graphicData>
        </a:graphic>
      </p:graphicFrame>
    </p:spTree>
    <p:extLst>
      <p:ext uri="{BB962C8B-B14F-4D97-AF65-F5344CB8AC3E}">
        <p14:creationId xmlns:p14="http://schemas.microsoft.com/office/powerpoint/2010/main" val="1442150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FBAB1AE-5189-49B3-A1A4-02B9C4DC131D}"/>
              </a:ext>
            </a:extLst>
          </p:cNvPr>
          <p:cNvSpPr>
            <a:spLocks noGrp="1"/>
          </p:cNvSpPr>
          <p:nvPr>
            <p:ph type="title"/>
          </p:nvPr>
        </p:nvSpPr>
        <p:spPr>
          <a:xfrm>
            <a:off x="1106905" y="843120"/>
            <a:ext cx="2809374" cy="870285"/>
          </a:xfrm>
        </p:spPr>
        <p:txBody>
          <a:bodyPr/>
          <a:lstStyle/>
          <a:p>
            <a:r>
              <a:rPr lang="en-GB"/>
              <a:t>Java Script </a:t>
            </a:r>
          </a:p>
        </p:txBody>
      </p:sp>
      <p:sp>
        <p:nvSpPr>
          <p:cNvPr id="8" name="Content Placeholder 7">
            <a:extLst>
              <a:ext uri="{FF2B5EF4-FFF2-40B4-BE49-F238E27FC236}">
                <a16:creationId xmlns:a16="http://schemas.microsoft.com/office/drawing/2014/main" id="{6FB37C3C-7694-431E-A807-0B124B472457}"/>
              </a:ext>
            </a:extLst>
          </p:cNvPr>
          <p:cNvSpPr>
            <a:spLocks noGrp="1"/>
          </p:cNvSpPr>
          <p:nvPr>
            <p:ph idx="1"/>
          </p:nvPr>
        </p:nvSpPr>
        <p:spPr>
          <a:xfrm>
            <a:off x="7664115" y="3426593"/>
            <a:ext cx="3400927" cy="1563625"/>
          </a:xfrm>
        </p:spPr>
        <p:txBody>
          <a:bodyPr vert="horz" lIns="91440" tIns="45720" rIns="91440" bIns="45720" rtlCol="0" anchor="t">
            <a:normAutofit lnSpcReduction="10000"/>
          </a:bodyPr>
          <a:lstStyle/>
          <a:p>
            <a:pPr marL="0" indent="0">
              <a:buNone/>
            </a:pPr>
            <a:r>
              <a:rPr lang="en-GB" dirty="0"/>
              <a:t>Java script </a:t>
            </a:r>
            <a:r>
              <a:rPr lang="en-GB"/>
              <a:t>implications</a:t>
            </a:r>
            <a:r>
              <a:rPr lang="en-GB" dirty="0"/>
              <a:t> was not available on the free software used but a live chat feature would have been added to make for a simple and easy experience if the user had any issues</a:t>
            </a:r>
          </a:p>
        </p:txBody>
      </p:sp>
      <p:pic>
        <p:nvPicPr>
          <p:cNvPr id="2" name="Picture 1">
            <a:extLst>
              <a:ext uri="{FF2B5EF4-FFF2-40B4-BE49-F238E27FC236}">
                <a16:creationId xmlns:a16="http://schemas.microsoft.com/office/drawing/2014/main" id="{EFD852AD-C46C-4FAD-5B0B-89A7F92C4B00}"/>
              </a:ext>
            </a:extLst>
          </p:cNvPr>
          <p:cNvPicPr>
            <a:picLocks noChangeAspect="1"/>
          </p:cNvPicPr>
          <p:nvPr/>
        </p:nvPicPr>
        <p:blipFill>
          <a:blip r:embed="rId2"/>
          <a:stretch>
            <a:fillRect/>
          </a:stretch>
        </p:blipFill>
        <p:spPr>
          <a:xfrm>
            <a:off x="6920164" y="428501"/>
            <a:ext cx="4898857" cy="2164703"/>
          </a:xfrm>
          <a:prstGeom prst="rect">
            <a:avLst/>
          </a:prstGeom>
        </p:spPr>
      </p:pic>
      <p:pic>
        <p:nvPicPr>
          <p:cNvPr id="3" name="Picture 2">
            <a:extLst>
              <a:ext uri="{FF2B5EF4-FFF2-40B4-BE49-F238E27FC236}">
                <a16:creationId xmlns:a16="http://schemas.microsoft.com/office/drawing/2014/main" id="{1A9C02A5-45DC-BAB0-74AF-625287C5B590}"/>
              </a:ext>
            </a:extLst>
          </p:cNvPr>
          <p:cNvPicPr>
            <a:picLocks noChangeAspect="1"/>
          </p:cNvPicPr>
          <p:nvPr/>
        </p:nvPicPr>
        <p:blipFill>
          <a:blip r:embed="rId3"/>
          <a:stretch>
            <a:fillRect/>
          </a:stretch>
        </p:blipFill>
        <p:spPr>
          <a:xfrm>
            <a:off x="573505" y="1999906"/>
            <a:ext cx="6302542" cy="4181661"/>
          </a:xfrm>
          <a:prstGeom prst="rect">
            <a:avLst/>
          </a:prstGeom>
        </p:spPr>
      </p:pic>
    </p:spTree>
    <p:extLst>
      <p:ext uri="{BB962C8B-B14F-4D97-AF65-F5344CB8AC3E}">
        <p14:creationId xmlns:p14="http://schemas.microsoft.com/office/powerpoint/2010/main" val="854385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style>
          <a:lnRef idx="2">
            <a:schemeClr val="accent6">
              <a:shade val="50000"/>
            </a:schemeClr>
          </a:lnRef>
          <a:fillRef idx="1">
            <a:schemeClr val="accent6"/>
          </a:fillRef>
          <a:effectRef idx="0">
            <a:schemeClr val="accent6"/>
          </a:effectRef>
          <a:fontRef idx="minor">
            <a:schemeClr val="lt1"/>
          </a:fontRef>
        </p:style>
        <p:txBody>
          <a:bodyPr>
            <a:normAutofit/>
          </a:bodyPr>
          <a:lstStyle/>
          <a:p>
            <a:r>
              <a:rPr lang="en-US" sz="4400">
                <a:solidFill>
                  <a:schemeClr val="tx1"/>
                </a:solidFill>
              </a:rPr>
              <a:t>Production Log</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style>
          <a:lnRef idx="3">
            <a:schemeClr val="lt1"/>
          </a:lnRef>
          <a:fillRef idx="1">
            <a:schemeClr val="accent6"/>
          </a:fillRef>
          <a:effectRef idx="1">
            <a:schemeClr val="accent6"/>
          </a:effectRef>
          <a:fontRef idx="minor">
            <a:schemeClr val="lt1"/>
          </a:fontRef>
        </p:style>
        <p:txBody>
          <a:bodyPr>
            <a:normAutofit fontScale="92500" lnSpcReduction="20000"/>
          </a:bodyPr>
          <a:lstStyle/>
          <a:p>
            <a:pPr>
              <a:spcAft>
                <a:spcPts val="600"/>
              </a:spcAft>
            </a:pPr>
            <a:r>
              <a:rPr lang="en-US">
                <a:solidFill>
                  <a:schemeClr val="tx1"/>
                </a:solidFill>
              </a:rPr>
              <a:t>LAC – Produce a website for a specific purpose and audience.</a:t>
            </a:r>
          </a:p>
        </p:txBody>
      </p:sp>
    </p:spTree>
    <p:extLst>
      <p:ext uri="{BB962C8B-B14F-4D97-AF65-F5344CB8AC3E}">
        <p14:creationId xmlns:p14="http://schemas.microsoft.com/office/powerpoint/2010/main" val="1607038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C59FD-14EF-92B6-CA0C-878E86332587}"/>
              </a:ext>
            </a:extLst>
          </p:cNvPr>
          <p:cNvSpPr>
            <a:spLocks noGrp="1"/>
          </p:cNvSpPr>
          <p:nvPr>
            <p:ph type="title"/>
          </p:nvPr>
        </p:nvSpPr>
        <p:spPr/>
        <p:txBody>
          <a:bodyPr/>
          <a:lstStyle/>
          <a:p>
            <a:r>
              <a:rPr lang="en-GB"/>
              <a:t>Proof Reading</a:t>
            </a:r>
          </a:p>
        </p:txBody>
      </p:sp>
      <p:pic>
        <p:nvPicPr>
          <p:cNvPr id="4" name="Content Placeholder 3">
            <a:extLst>
              <a:ext uri="{FF2B5EF4-FFF2-40B4-BE49-F238E27FC236}">
                <a16:creationId xmlns:a16="http://schemas.microsoft.com/office/drawing/2014/main" id="{D7F72DCE-449C-E501-B17B-932D5FB02451}"/>
              </a:ext>
            </a:extLst>
          </p:cNvPr>
          <p:cNvPicPr>
            <a:picLocks noGrp="1" noChangeAspect="1"/>
          </p:cNvPicPr>
          <p:nvPr>
            <p:ph idx="1"/>
          </p:nvPr>
        </p:nvPicPr>
        <p:blipFill>
          <a:blip r:embed="rId2"/>
          <a:stretch>
            <a:fillRect/>
          </a:stretch>
        </p:blipFill>
        <p:spPr>
          <a:xfrm>
            <a:off x="776036" y="1767119"/>
            <a:ext cx="10639927" cy="2877308"/>
          </a:xfrm>
        </p:spPr>
      </p:pic>
      <p:sp>
        <p:nvSpPr>
          <p:cNvPr id="5" name="TextBox 4">
            <a:extLst>
              <a:ext uri="{FF2B5EF4-FFF2-40B4-BE49-F238E27FC236}">
                <a16:creationId xmlns:a16="http://schemas.microsoft.com/office/drawing/2014/main" id="{299E0473-30E6-26C0-3209-8EEF8F2EEDB4}"/>
              </a:ext>
            </a:extLst>
          </p:cNvPr>
          <p:cNvSpPr txBox="1"/>
          <p:nvPr/>
        </p:nvSpPr>
        <p:spPr>
          <a:xfrm>
            <a:off x="812131" y="4782552"/>
            <a:ext cx="104574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 have proofread and corrected all text available on this website to keep a professional look to the website and doesn't take away from the user's experience and makes it simple to read for everyone</a:t>
            </a:r>
          </a:p>
        </p:txBody>
      </p:sp>
    </p:spTree>
    <p:extLst>
      <p:ext uri="{BB962C8B-B14F-4D97-AF65-F5344CB8AC3E}">
        <p14:creationId xmlns:p14="http://schemas.microsoft.com/office/powerpoint/2010/main" val="1285761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E911-D931-1F2A-0CAD-224A0CBDFD90}"/>
              </a:ext>
            </a:extLst>
          </p:cNvPr>
          <p:cNvSpPr>
            <a:spLocks noGrp="1"/>
          </p:cNvSpPr>
          <p:nvPr>
            <p:ph type="title"/>
          </p:nvPr>
        </p:nvSpPr>
        <p:spPr>
          <a:xfrm>
            <a:off x="1066800" y="726484"/>
            <a:ext cx="10058400" cy="1371600"/>
          </a:xfrm>
        </p:spPr>
        <p:txBody>
          <a:bodyPr>
            <a:normAutofit fontScale="90000"/>
          </a:bodyPr>
          <a:lstStyle/>
          <a:p>
            <a:r>
              <a:rPr lang="en-GB" b="0" i="0">
                <a:solidFill>
                  <a:srgbClr val="374151"/>
                </a:solidFill>
                <a:effectLst/>
                <a:latin typeface="Söhne"/>
              </a:rPr>
              <a:t>Formatting and Styling: Apply consistent formatting and styling to the text, that are readable and visually appealing.</a:t>
            </a:r>
            <a:br>
              <a:rPr lang="en-GB" b="0" i="0">
                <a:solidFill>
                  <a:srgbClr val="374151"/>
                </a:solidFill>
                <a:effectLst/>
                <a:latin typeface="Söhne"/>
              </a:rPr>
            </a:br>
            <a:endParaRPr lang="en-GB"/>
          </a:p>
        </p:txBody>
      </p:sp>
      <p:pic>
        <p:nvPicPr>
          <p:cNvPr id="4" name="Content Placeholder 3">
            <a:extLst>
              <a:ext uri="{FF2B5EF4-FFF2-40B4-BE49-F238E27FC236}">
                <a16:creationId xmlns:a16="http://schemas.microsoft.com/office/drawing/2014/main" id="{5AE5C9BA-872D-DDA4-5691-0AA9F7F5296A}"/>
              </a:ext>
            </a:extLst>
          </p:cNvPr>
          <p:cNvPicPr>
            <a:picLocks noGrp="1" noChangeAspect="1"/>
          </p:cNvPicPr>
          <p:nvPr>
            <p:ph idx="1"/>
          </p:nvPr>
        </p:nvPicPr>
        <p:blipFill>
          <a:blip r:embed="rId2"/>
          <a:stretch>
            <a:fillRect/>
          </a:stretch>
        </p:blipFill>
        <p:spPr>
          <a:xfrm>
            <a:off x="693069" y="1962511"/>
            <a:ext cx="2694572" cy="1624263"/>
          </a:xfrm>
        </p:spPr>
      </p:pic>
      <p:pic>
        <p:nvPicPr>
          <p:cNvPr id="5" name="Picture 4">
            <a:extLst>
              <a:ext uri="{FF2B5EF4-FFF2-40B4-BE49-F238E27FC236}">
                <a16:creationId xmlns:a16="http://schemas.microsoft.com/office/drawing/2014/main" id="{C58DA196-3B69-D492-67C0-85066E9B7D99}"/>
              </a:ext>
            </a:extLst>
          </p:cNvPr>
          <p:cNvPicPr>
            <a:picLocks noChangeAspect="1"/>
          </p:cNvPicPr>
          <p:nvPr/>
        </p:nvPicPr>
        <p:blipFill>
          <a:blip r:embed="rId3"/>
          <a:stretch>
            <a:fillRect/>
          </a:stretch>
        </p:blipFill>
        <p:spPr>
          <a:xfrm>
            <a:off x="6649452" y="3339477"/>
            <a:ext cx="5039226" cy="1602784"/>
          </a:xfrm>
          <a:prstGeom prst="rect">
            <a:avLst/>
          </a:prstGeom>
        </p:spPr>
      </p:pic>
      <p:pic>
        <p:nvPicPr>
          <p:cNvPr id="6" name="Picture 5">
            <a:extLst>
              <a:ext uri="{FF2B5EF4-FFF2-40B4-BE49-F238E27FC236}">
                <a16:creationId xmlns:a16="http://schemas.microsoft.com/office/drawing/2014/main" id="{67F0EF37-3FFC-A2ED-5191-9FCF45D6A05C}"/>
              </a:ext>
            </a:extLst>
          </p:cNvPr>
          <p:cNvPicPr>
            <a:picLocks noChangeAspect="1"/>
          </p:cNvPicPr>
          <p:nvPr/>
        </p:nvPicPr>
        <p:blipFill>
          <a:blip r:embed="rId4"/>
          <a:stretch>
            <a:fillRect/>
          </a:stretch>
        </p:blipFill>
        <p:spPr>
          <a:xfrm>
            <a:off x="693821" y="3701429"/>
            <a:ext cx="5199648" cy="1360142"/>
          </a:xfrm>
          <a:prstGeom prst="rect">
            <a:avLst/>
          </a:prstGeom>
        </p:spPr>
      </p:pic>
      <p:sp>
        <p:nvSpPr>
          <p:cNvPr id="7" name="TextBox 6">
            <a:extLst>
              <a:ext uri="{FF2B5EF4-FFF2-40B4-BE49-F238E27FC236}">
                <a16:creationId xmlns:a16="http://schemas.microsoft.com/office/drawing/2014/main" id="{2EE52A85-C60C-BF4D-5EC6-C750A2FCBB43}"/>
              </a:ext>
            </a:extLst>
          </p:cNvPr>
          <p:cNvSpPr txBox="1"/>
          <p:nvPr/>
        </p:nvSpPr>
        <p:spPr>
          <a:xfrm>
            <a:off x="691815" y="5063290"/>
            <a:ext cx="517357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fonts "</a:t>
            </a:r>
            <a:r>
              <a:rPr lang="en-US" dirty="0" err="1"/>
              <a:t>cuphead</a:t>
            </a:r>
            <a:r>
              <a:rPr lang="en-US" dirty="0"/>
              <a:t> vogue bold" has been used for all block text because of its simples to read nature, visual appeal and 1930s look to it. This block text has been formatted to the center to make is stand on its own in the design</a:t>
            </a:r>
          </a:p>
        </p:txBody>
      </p:sp>
      <p:sp>
        <p:nvSpPr>
          <p:cNvPr id="8" name="TextBox 7">
            <a:extLst>
              <a:ext uri="{FF2B5EF4-FFF2-40B4-BE49-F238E27FC236}">
                <a16:creationId xmlns:a16="http://schemas.microsoft.com/office/drawing/2014/main" id="{2F355FD6-34BC-ABA3-8413-634EE5BB794B}"/>
              </a:ext>
            </a:extLst>
          </p:cNvPr>
          <p:cNvSpPr txBox="1"/>
          <p:nvPr/>
        </p:nvSpPr>
        <p:spPr>
          <a:xfrm>
            <a:off x="6777788" y="5013157"/>
            <a:ext cx="479257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For headers "</a:t>
            </a:r>
            <a:r>
              <a:rPr lang="en-US" dirty="0" err="1"/>
              <a:t>cuphead</a:t>
            </a:r>
            <a:r>
              <a:rPr lang="en-US" dirty="0"/>
              <a:t> vogue extra bold", this was chosen to because of its similar look to the "</a:t>
            </a:r>
            <a:r>
              <a:rPr lang="en-US" dirty="0" err="1"/>
              <a:t>cuphead</a:t>
            </a:r>
            <a:r>
              <a:rPr lang="en-US" dirty="0"/>
              <a:t> vogue bold" which makes them seem connected and more coherent</a:t>
            </a:r>
          </a:p>
        </p:txBody>
      </p:sp>
      <p:sp>
        <p:nvSpPr>
          <p:cNvPr id="9" name="TextBox 8">
            <a:extLst>
              <a:ext uri="{FF2B5EF4-FFF2-40B4-BE49-F238E27FC236}">
                <a16:creationId xmlns:a16="http://schemas.microsoft.com/office/drawing/2014/main" id="{A3D28241-8587-A7B6-F046-B3D06642F619}"/>
              </a:ext>
            </a:extLst>
          </p:cNvPr>
          <p:cNvSpPr txBox="1"/>
          <p:nvPr/>
        </p:nvSpPr>
        <p:spPr>
          <a:xfrm>
            <a:off x="3669631" y="2005263"/>
            <a:ext cx="794084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titles have used the font "</a:t>
            </a:r>
            <a:r>
              <a:rPr lang="en-US"/>
              <a:t>Cuphead</a:t>
            </a:r>
            <a:r>
              <a:rPr lang="en-US" dirty="0"/>
              <a:t> </a:t>
            </a:r>
            <a:r>
              <a:rPr lang="en-US"/>
              <a:t>felix</a:t>
            </a:r>
            <a:r>
              <a:rPr lang="en-US" dirty="0"/>
              <a:t> regular" this has been chosen because of its striking look and how it stands out from the rest of the fonts chosen drawing attention to it while also fitting the theme of frantic yet calculated music</a:t>
            </a:r>
          </a:p>
        </p:txBody>
      </p:sp>
    </p:spTree>
    <p:extLst>
      <p:ext uri="{BB962C8B-B14F-4D97-AF65-F5344CB8AC3E}">
        <p14:creationId xmlns:p14="http://schemas.microsoft.com/office/powerpoint/2010/main" val="1202201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8BF50-FFEC-A420-B69A-7FD775ED21BC}"/>
              </a:ext>
            </a:extLst>
          </p:cNvPr>
          <p:cNvSpPr>
            <a:spLocks noGrp="1"/>
          </p:cNvSpPr>
          <p:nvPr>
            <p:ph type="title"/>
          </p:nvPr>
        </p:nvSpPr>
        <p:spPr/>
        <p:txBody>
          <a:bodyPr/>
          <a:lstStyle/>
          <a:p>
            <a:r>
              <a:rPr lang="en-GB"/>
              <a:t>Information – Clear and concise no unnecessary jargon</a:t>
            </a:r>
          </a:p>
        </p:txBody>
      </p:sp>
      <p:sp>
        <p:nvSpPr>
          <p:cNvPr id="3" name="Content Placeholder 2">
            <a:extLst>
              <a:ext uri="{FF2B5EF4-FFF2-40B4-BE49-F238E27FC236}">
                <a16:creationId xmlns:a16="http://schemas.microsoft.com/office/drawing/2014/main" id="{D15F6587-0A69-507D-ED07-9641A8C2C333}"/>
              </a:ext>
            </a:extLst>
          </p:cNvPr>
          <p:cNvSpPr>
            <a:spLocks noGrp="1"/>
          </p:cNvSpPr>
          <p:nvPr>
            <p:ph idx="1"/>
          </p:nvPr>
        </p:nvSpPr>
        <p:spPr/>
        <p:txBody>
          <a:bodyPr vert="horz" lIns="91440" tIns="45720" rIns="91440" bIns="45720" rtlCol="0" anchor="t">
            <a:normAutofit/>
          </a:bodyPr>
          <a:lstStyle/>
          <a:p>
            <a:r>
              <a:rPr lang="en-GB" dirty="0"/>
              <a:t>I have tried my best to avoid jargon only leaving those used by the Cuphead songs/game such as the title of a song which the audience will be formular with, this has been done to make my website simple to understand for all users.</a:t>
            </a:r>
          </a:p>
        </p:txBody>
      </p:sp>
    </p:spTree>
    <p:extLst>
      <p:ext uri="{BB962C8B-B14F-4D97-AF65-F5344CB8AC3E}">
        <p14:creationId xmlns:p14="http://schemas.microsoft.com/office/powerpoint/2010/main" val="3041361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8EF26-F08E-3B85-A370-9C13166EDA37}"/>
              </a:ext>
            </a:extLst>
          </p:cNvPr>
          <p:cNvSpPr>
            <a:spLocks noGrp="1"/>
          </p:cNvSpPr>
          <p:nvPr>
            <p:ph type="title"/>
          </p:nvPr>
        </p:nvSpPr>
        <p:spPr/>
        <p:txBody>
          <a:bodyPr/>
          <a:lstStyle/>
          <a:p>
            <a:r>
              <a:rPr lang="en-GB"/>
              <a:t>Image Selection</a:t>
            </a:r>
          </a:p>
        </p:txBody>
      </p:sp>
      <p:pic>
        <p:nvPicPr>
          <p:cNvPr id="5" name="Picture 4">
            <a:extLst>
              <a:ext uri="{FF2B5EF4-FFF2-40B4-BE49-F238E27FC236}">
                <a16:creationId xmlns:a16="http://schemas.microsoft.com/office/drawing/2014/main" id="{32F26290-30D3-277D-F76F-7728612B2D8F}"/>
              </a:ext>
            </a:extLst>
          </p:cNvPr>
          <p:cNvPicPr>
            <a:picLocks noChangeAspect="1"/>
          </p:cNvPicPr>
          <p:nvPr/>
        </p:nvPicPr>
        <p:blipFill>
          <a:blip r:embed="rId2"/>
          <a:stretch>
            <a:fillRect/>
          </a:stretch>
        </p:blipFill>
        <p:spPr>
          <a:xfrm>
            <a:off x="673769" y="1758734"/>
            <a:ext cx="4257173" cy="3099901"/>
          </a:xfrm>
          <a:prstGeom prst="rect">
            <a:avLst/>
          </a:prstGeom>
        </p:spPr>
      </p:pic>
      <p:pic>
        <p:nvPicPr>
          <p:cNvPr id="7" name="Picture 6">
            <a:extLst>
              <a:ext uri="{FF2B5EF4-FFF2-40B4-BE49-F238E27FC236}">
                <a16:creationId xmlns:a16="http://schemas.microsoft.com/office/drawing/2014/main" id="{D7E08CD0-21E6-F0EC-002E-E01E6B62B4E4}"/>
              </a:ext>
            </a:extLst>
          </p:cNvPr>
          <p:cNvPicPr>
            <a:picLocks noChangeAspect="1"/>
          </p:cNvPicPr>
          <p:nvPr/>
        </p:nvPicPr>
        <p:blipFill>
          <a:blip r:embed="rId3"/>
          <a:stretch>
            <a:fillRect/>
          </a:stretch>
        </p:blipFill>
        <p:spPr>
          <a:xfrm>
            <a:off x="5020177" y="468982"/>
            <a:ext cx="4066672" cy="2330616"/>
          </a:xfrm>
          <a:prstGeom prst="rect">
            <a:avLst/>
          </a:prstGeom>
        </p:spPr>
      </p:pic>
      <p:pic>
        <p:nvPicPr>
          <p:cNvPr id="8" name="Picture 7">
            <a:extLst>
              <a:ext uri="{FF2B5EF4-FFF2-40B4-BE49-F238E27FC236}">
                <a16:creationId xmlns:a16="http://schemas.microsoft.com/office/drawing/2014/main" id="{3E5992AA-0B7C-6B8E-4EA0-B41FE59B5C43}"/>
              </a:ext>
            </a:extLst>
          </p:cNvPr>
          <p:cNvPicPr>
            <a:picLocks noChangeAspect="1"/>
          </p:cNvPicPr>
          <p:nvPr/>
        </p:nvPicPr>
        <p:blipFill>
          <a:blip r:embed="rId4"/>
          <a:stretch>
            <a:fillRect/>
          </a:stretch>
        </p:blipFill>
        <p:spPr>
          <a:xfrm>
            <a:off x="5015916" y="2884822"/>
            <a:ext cx="3704222" cy="2060909"/>
          </a:xfrm>
          <a:prstGeom prst="rect">
            <a:avLst/>
          </a:prstGeom>
        </p:spPr>
      </p:pic>
      <p:sp>
        <p:nvSpPr>
          <p:cNvPr id="9" name="TextBox 8">
            <a:extLst>
              <a:ext uri="{FF2B5EF4-FFF2-40B4-BE49-F238E27FC236}">
                <a16:creationId xmlns:a16="http://schemas.microsoft.com/office/drawing/2014/main" id="{C7D48E09-1895-46AB-A066-E1A27EA18617}"/>
              </a:ext>
            </a:extLst>
          </p:cNvPr>
          <p:cNvSpPr txBox="1"/>
          <p:nvPr/>
        </p:nvSpPr>
        <p:spPr>
          <a:xfrm>
            <a:off x="671763" y="4912895"/>
            <a:ext cx="1108910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 have chosen to use these images because of there connection with the game, they perfectly fit there style chosen by the developers of a colorized rubber house look while still fitting the themes of a newspaper from the same era. The </a:t>
            </a:r>
            <a:r>
              <a:rPr lang="en-US" err="1"/>
              <a:t>colours</a:t>
            </a:r>
            <a:r>
              <a:rPr lang="en-US" dirty="0"/>
              <a:t> chosen (such as mint green) have been selected due to there constant use in the developers </a:t>
            </a:r>
            <a:r>
              <a:rPr lang="en-US"/>
              <a:t>advertisements</a:t>
            </a:r>
            <a:r>
              <a:rPr lang="en-US" dirty="0"/>
              <a:t> for examples in there advertisements for "the delicious last course" a DLC which further expanded on the musical style of the game along with its art</a:t>
            </a:r>
          </a:p>
        </p:txBody>
      </p:sp>
    </p:spTree>
    <p:extLst>
      <p:ext uri="{BB962C8B-B14F-4D97-AF65-F5344CB8AC3E}">
        <p14:creationId xmlns:p14="http://schemas.microsoft.com/office/powerpoint/2010/main" val="2792549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5B890-DA2C-9883-B699-EC26268DBBA9}"/>
              </a:ext>
            </a:extLst>
          </p:cNvPr>
          <p:cNvSpPr>
            <a:spLocks noGrp="1"/>
          </p:cNvSpPr>
          <p:nvPr>
            <p:ph type="title"/>
          </p:nvPr>
        </p:nvSpPr>
        <p:spPr/>
        <p:txBody>
          <a:bodyPr>
            <a:normAutofit fontScale="90000"/>
          </a:bodyPr>
          <a:lstStyle/>
          <a:p>
            <a:pPr algn="l"/>
            <a:r>
              <a:rPr lang="en-GB" sz="2400" b="1" i="0">
                <a:solidFill>
                  <a:srgbClr val="374151"/>
                </a:solidFill>
                <a:effectLst/>
              </a:rPr>
              <a:t>File Compression and Optimization: Compress image files to optimize their size without significantly compromising quality. This helps reduce loading times on websites or applications and ensures a smooth user experience.</a:t>
            </a:r>
          </a:p>
        </p:txBody>
      </p:sp>
      <p:graphicFrame>
        <p:nvGraphicFramePr>
          <p:cNvPr id="4" name="Table 4">
            <a:extLst>
              <a:ext uri="{FF2B5EF4-FFF2-40B4-BE49-F238E27FC236}">
                <a16:creationId xmlns:a16="http://schemas.microsoft.com/office/drawing/2014/main" id="{A79A819C-2DF1-5A4F-F868-91B572650043}"/>
              </a:ext>
            </a:extLst>
          </p:cNvPr>
          <p:cNvGraphicFramePr>
            <a:graphicFrameLocks noGrp="1"/>
          </p:cNvGraphicFramePr>
          <p:nvPr>
            <p:ph idx="1"/>
            <p:extLst>
              <p:ext uri="{D42A27DB-BD31-4B8C-83A1-F6EECF244321}">
                <p14:modId xmlns:p14="http://schemas.microsoft.com/office/powerpoint/2010/main" val="1181512685"/>
              </p:ext>
            </p:extLst>
          </p:nvPr>
        </p:nvGraphicFramePr>
        <p:xfrm>
          <a:off x="1066800" y="1906214"/>
          <a:ext cx="10058400" cy="4302760"/>
        </p:xfrm>
        <a:graphic>
          <a:graphicData uri="http://schemas.openxmlformats.org/drawingml/2006/table">
            <a:tbl>
              <a:tblPr firstRow="1" bandRow="1">
                <a:tableStyleId>{5C22544A-7EE6-4342-B048-85BDC9FD1C3A}</a:tableStyleId>
              </a:tblPr>
              <a:tblGrid>
                <a:gridCol w="1609288">
                  <a:extLst>
                    <a:ext uri="{9D8B030D-6E8A-4147-A177-3AD203B41FA5}">
                      <a16:colId xmlns:a16="http://schemas.microsoft.com/office/drawing/2014/main" val="1652539610"/>
                    </a:ext>
                  </a:extLst>
                </a:gridCol>
                <a:gridCol w="8449112">
                  <a:extLst>
                    <a:ext uri="{9D8B030D-6E8A-4147-A177-3AD203B41FA5}">
                      <a16:colId xmlns:a16="http://schemas.microsoft.com/office/drawing/2014/main" val="1285809135"/>
                    </a:ext>
                  </a:extLst>
                </a:gridCol>
              </a:tblGrid>
              <a:tr h="370840">
                <a:tc>
                  <a:txBody>
                    <a:bodyPr/>
                    <a:lstStyle/>
                    <a:p>
                      <a:r>
                        <a:rPr lang="en-GB" dirty="0"/>
                        <a:t>Format</a:t>
                      </a:r>
                    </a:p>
                  </a:txBody>
                  <a:tcPr/>
                </a:tc>
                <a:tc>
                  <a:txBody>
                    <a:bodyPr/>
                    <a:lstStyle/>
                    <a:p>
                      <a:r>
                        <a:rPr lang="en-GB" dirty="0"/>
                        <a:t>Use </a:t>
                      </a:r>
                      <a:endParaRPr lang="en-GB"/>
                    </a:p>
                  </a:txBody>
                  <a:tcPr/>
                </a:tc>
                <a:extLst>
                  <a:ext uri="{0D108BD9-81ED-4DB2-BD59-A6C34878D82A}">
                    <a16:rowId xmlns:a16="http://schemas.microsoft.com/office/drawing/2014/main" val="4217208256"/>
                  </a:ext>
                </a:extLst>
              </a:tr>
              <a:tr h="370840">
                <a:tc>
                  <a:txBody>
                    <a:bodyPr/>
                    <a:lstStyle/>
                    <a:p>
                      <a:r>
                        <a:rPr lang="en-GB" dirty="0"/>
                        <a:t>JPG</a:t>
                      </a:r>
                    </a:p>
                  </a:txBody>
                  <a:tcPr/>
                </a:tc>
                <a:tc>
                  <a:txBody>
                    <a:bodyPr/>
                    <a:lstStyle/>
                    <a:p>
                      <a:r>
                        <a:rPr lang="en-GB" dirty="0"/>
                        <a:t>These have a small files size with limited quality and are often used on websites, this is because the space taken up by them is much lower, JPEG use lossy compression meaning that when the image is compressed it losses quality.</a:t>
                      </a:r>
                    </a:p>
                  </a:txBody>
                  <a:tcPr/>
                </a:tc>
                <a:extLst>
                  <a:ext uri="{0D108BD9-81ED-4DB2-BD59-A6C34878D82A}">
                    <a16:rowId xmlns:a16="http://schemas.microsoft.com/office/drawing/2014/main" val="2924076800"/>
                  </a:ext>
                </a:extLst>
              </a:tr>
              <a:tr h="370840">
                <a:tc>
                  <a:txBody>
                    <a:bodyPr/>
                    <a:lstStyle/>
                    <a:p>
                      <a:r>
                        <a:rPr lang="en-GB" dirty="0"/>
                        <a:t>PNG</a:t>
                      </a:r>
                    </a:p>
                  </a:txBody>
                  <a:tcPr/>
                </a:tc>
                <a:tc>
                  <a:txBody>
                    <a:bodyPr/>
                    <a:lstStyle/>
                    <a:p>
                      <a:r>
                        <a:rPr lang="en-GB" dirty="0"/>
                        <a:t>These have reasonably good quality with a smaller file size, so it in-between a TIFF/JPEG and are good for use online. PNGs uses lossless compression meaning they can be compressed without losing clarity unlike JPEGs.</a:t>
                      </a:r>
                    </a:p>
                  </a:txBody>
                  <a:tcPr/>
                </a:tc>
                <a:extLst>
                  <a:ext uri="{0D108BD9-81ED-4DB2-BD59-A6C34878D82A}">
                    <a16:rowId xmlns:a16="http://schemas.microsoft.com/office/drawing/2014/main" val="1938383191"/>
                  </a:ext>
                </a:extLst>
              </a:tr>
              <a:tr h="370840">
                <a:tc>
                  <a:txBody>
                    <a:bodyPr/>
                    <a:lstStyle/>
                    <a:p>
                      <a:r>
                        <a:rPr lang="en-GB" dirty="0"/>
                        <a:t>TIFF</a:t>
                      </a:r>
                    </a:p>
                  </a:txBody>
                  <a:tcPr/>
                </a:tc>
                <a:tc>
                  <a:txBody>
                    <a:bodyPr/>
                    <a:lstStyle/>
                    <a:p>
                      <a:r>
                        <a:rPr lang="en-GB" dirty="0"/>
                        <a:t>These files are the best quality possible in an image but because of this they have an extremely large file size, I have avoided using these because of the large file size which will make using the website feel sluggish. TIFFs use lossless compression</a:t>
                      </a:r>
                    </a:p>
                  </a:txBody>
                  <a:tcPr/>
                </a:tc>
                <a:extLst>
                  <a:ext uri="{0D108BD9-81ED-4DB2-BD59-A6C34878D82A}">
                    <a16:rowId xmlns:a16="http://schemas.microsoft.com/office/drawing/2014/main" val="2639482595"/>
                  </a:ext>
                </a:extLst>
              </a:tr>
              <a:tr h="370840">
                <a:tc>
                  <a:txBody>
                    <a:bodyPr/>
                    <a:lstStyle/>
                    <a:p>
                      <a:r>
                        <a:rPr lang="en-GB" dirty="0"/>
                        <a:t>PDF</a:t>
                      </a:r>
                    </a:p>
                  </a:txBody>
                  <a:tcPr/>
                </a:tc>
                <a:tc>
                  <a:txBody>
                    <a:bodyPr/>
                    <a:lstStyle/>
                    <a:p>
                      <a:r>
                        <a:rPr lang="en-GB" dirty="0"/>
                        <a:t>These are smaller files sizes and are often used as a file to be referenced to through a link such as a menu on a website or a letter. These are not often used </a:t>
                      </a:r>
                      <a:r>
                        <a:rPr lang="en-GB"/>
                        <a:t>for online content or images.</a:t>
                      </a:r>
                    </a:p>
                  </a:txBody>
                  <a:tcPr/>
                </a:tc>
                <a:extLst>
                  <a:ext uri="{0D108BD9-81ED-4DB2-BD59-A6C34878D82A}">
                    <a16:rowId xmlns:a16="http://schemas.microsoft.com/office/drawing/2014/main" val="1032697205"/>
                  </a:ext>
                </a:extLst>
              </a:tr>
            </a:tbl>
          </a:graphicData>
        </a:graphic>
      </p:graphicFrame>
    </p:spTree>
    <p:extLst>
      <p:ext uri="{BB962C8B-B14F-4D97-AF65-F5344CB8AC3E}">
        <p14:creationId xmlns:p14="http://schemas.microsoft.com/office/powerpoint/2010/main" val="1476370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27F6FAB-614F-4653-A506-182C7D92D81E}"/>
              </a:ext>
            </a:extLst>
          </p:cNvPr>
          <p:cNvGraphicFramePr>
            <a:graphicFrameLocks noGrp="1"/>
          </p:cNvGraphicFramePr>
          <p:nvPr>
            <p:ph idx="1"/>
            <p:extLst>
              <p:ext uri="{D42A27DB-BD31-4B8C-83A1-F6EECF244321}">
                <p14:modId xmlns:p14="http://schemas.microsoft.com/office/powerpoint/2010/main" val="1043157941"/>
              </p:ext>
            </p:extLst>
          </p:nvPr>
        </p:nvGraphicFramePr>
        <p:xfrm>
          <a:off x="1066801" y="519186"/>
          <a:ext cx="10058397" cy="5760720"/>
        </p:xfrm>
        <a:graphic>
          <a:graphicData uri="http://schemas.openxmlformats.org/drawingml/2006/table">
            <a:tbl>
              <a:tblPr firstRow="1" bandRow="1">
                <a:tableStyleId>{5C22544A-7EE6-4342-B048-85BDC9FD1C3A}</a:tableStyleId>
              </a:tblPr>
              <a:tblGrid>
                <a:gridCol w="3352799">
                  <a:extLst>
                    <a:ext uri="{9D8B030D-6E8A-4147-A177-3AD203B41FA5}">
                      <a16:colId xmlns:a16="http://schemas.microsoft.com/office/drawing/2014/main" val="2357572793"/>
                    </a:ext>
                  </a:extLst>
                </a:gridCol>
                <a:gridCol w="3352799">
                  <a:extLst>
                    <a:ext uri="{9D8B030D-6E8A-4147-A177-3AD203B41FA5}">
                      <a16:colId xmlns:a16="http://schemas.microsoft.com/office/drawing/2014/main" val="4265875950"/>
                    </a:ext>
                  </a:extLst>
                </a:gridCol>
                <a:gridCol w="3352799">
                  <a:extLst>
                    <a:ext uri="{9D8B030D-6E8A-4147-A177-3AD203B41FA5}">
                      <a16:colId xmlns:a16="http://schemas.microsoft.com/office/drawing/2014/main" val="160772748"/>
                    </a:ext>
                  </a:extLst>
                </a:gridCol>
              </a:tblGrid>
              <a:tr h="370840">
                <a:tc>
                  <a:txBody>
                    <a:bodyPr/>
                    <a:lstStyle/>
                    <a:p>
                      <a:r>
                        <a:rPr lang="en-GB" dirty="0"/>
                        <a:t>Item under test</a:t>
                      </a:r>
                    </a:p>
                  </a:txBody>
                  <a:tcPr/>
                </a:tc>
                <a:tc>
                  <a:txBody>
                    <a:bodyPr/>
                    <a:lstStyle/>
                    <a:p>
                      <a:r>
                        <a:rPr lang="en-GB" dirty="0"/>
                        <a:t>Does it work as expected? Yes / No</a:t>
                      </a:r>
                    </a:p>
                  </a:txBody>
                  <a:tcPr/>
                </a:tc>
                <a:tc>
                  <a:txBody>
                    <a:bodyPr/>
                    <a:lstStyle/>
                    <a:p>
                      <a:r>
                        <a:rPr lang="en-GB" dirty="0"/>
                        <a:t>Comments</a:t>
                      </a:r>
                    </a:p>
                  </a:txBody>
                  <a:tcPr/>
                </a:tc>
                <a:extLst>
                  <a:ext uri="{0D108BD9-81ED-4DB2-BD59-A6C34878D82A}">
                    <a16:rowId xmlns:a16="http://schemas.microsoft.com/office/drawing/2014/main" val="3872228246"/>
                  </a:ext>
                </a:extLst>
              </a:tr>
              <a:tr h="370840">
                <a:tc>
                  <a:txBody>
                    <a:bodyPr/>
                    <a:lstStyle/>
                    <a:p>
                      <a:r>
                        <a:rPr lang="en-GB" dirty="0"/>
                        <a:t>Functionality</a:t>
                      </a:r>
                    </a:p>
                  </a:txBody>
                  <a:tcPr/>
                </a:tc>
                <a:tc>
                  <a:txBody>
                    <a:bodyPr/>
                    <a:lstStyle/>
                    <a:p>
                      <a:r>
                        <a:rPr lang="en-GB" dirty="0"/>
                        <a:t>yes</a:t>
                      </a:r>
                    </a:p>
                  </a:txBody>
                  <a:tcPr/>
                </a:tc>
                <a:tc>
                  <a:txBody>
                    <a:bodyPr/>
                    <a:lstStyle/>
                    <a:p>
                      <a:r>
                        <a:rPr lang="en-GB" sz="1400" dirty="0"/>
                        <a:t>The website is displayed correctly with no issues with placement or use</a:t>
                      </a:r>
                    </a:p>
                  </a:txBody>
                  <a:tcPr/>
                </a:tc>
                <a:extLst>
                  <a:ext uri="{0D108BD9-81ED-4DB2-BD59-A6C34878D82A}">
                    <a16:rowId xmlns:a16="http://schemas.microsoft.com/office/drawing/2014/main" val="3447361254"/>
                  </a:ext>
                </a:extLst>
              </a:tr>
              <a:tr h="370840">
                <a:tc>
                  <a:txBody>
                    <a:bodyPr/>
                    <a:lstStyle/>
                    <a:p>
                      <a:r>
                        <a:rPr lang="en-GB" dirty="0"/>
                        <a:t>Page Content displayed as intended</a:t>
                      </a:r>
                    </a:p>
                  </a:txBody>
                  <a:tcPr/>
                </a:tc>
                <a:tc>
                  <a:txBody>
                    <a:bodyPr/>
                    <a:lstStyle/>
                    <a:p>
                      <a:r>
                        <a:rPr lang="en-GB" dirty="0"/>
                        <a:t>yes</a:t>
                      </a:r>
                    </a:p>
                  </a:txBody>
                  <a:tcPr/>
                </a:tc>
                <a:tc>
                  <a:txBody>
                    <a:bodyPr/>
                    <a:lstStyle/>
                    <a:p>
                      <a:r>
                        <a:rPr lang="en-GB" sz="1400" dirty="0"/>
                        <a:t>The pages have images an text load correctly without visual issues such as blurring</a:t>
                      </a:r>
                    </a:p>
                  </a:txBody>
                  <a:tcPr/>
                </a:tc>
                <a:extLst>
                  <a:ext uri="{0D108BD9-81ED-4DB2-BD59-A6C34878D82A}">
                    <a16:rowId xmlns:a16="http://schemas.microsoft.com/office/drawing/2014/main" val="3477372727"/>
                  </a:ext>
                </a:extLst>
              </a:tr>
              <a:tr h="370840">
                <a:tc>
                  <a:txBody>
                    <a:bodyPr/>
                    <a:lstStyle/>
                    <a:p>
                      <a:r>
                        <a:rPr lang="en-GB" dirty="0"/>
                        <a:t>Links working</a:t>
                      </a:r>
                    </a:p>
                  </a:txBody>
                  <a:tcPr/>
                </a:tc>
                <a:tc>
                  <a:txBody>
                    <a:bodyPr/>
                    <a:lstStyle/>
                    <a:p>
                      <a:r>
                        <a:rPr lang="en-GB" dirty="0"/>
                        <a:t>yes</a:t>
                      </a:r>
                    </a:p>
                  </a:txBody>
                  <a:tcPr/>
                </a:tc>
                <a:tc>
                  <a:txBody>
                    <a:bodyPr/>
                    <a:lstStyle/>
                    <a:p>
                      <a:r>
                        <a:rPr lang="en-GB" sz="1400" dirty="0"/>
                        <a:t>Links lead to external and internal website</a:t>
                      </a:r>
                    </a:p>
                  </a:txBody>
                  <a:tcPr/>
                </a:tc>
                <a:extLst>
                  <a:ext uri="{0D108BD9-81ED-4DB2-BD59-A6C34878D82A}">
                    <a16:rowId xmlns:a16="http://schemas.microsoft.com/office/drawing/2014/main" val="2718248035"/>
                  </a:ext>
                </a:extLst>
              </a:tr>
              <a:tr h="370840">
                <a:tc>
                  <a:txBody>
                    <a:bodyPr/>
                    <a:lstStyle/>
                    <a:p>
                      <a:r>
                        <a:rPr lang="en-GB" dirty="0"/>
                        <a:t>Alt tags</a:t>
                      </a:r>
                    </a:p>
                  </a:txBody>
                  <a:tcPr/>
                </a:tc>
                <a:tc>
                  <a:txBody>
                    <a:bodyPr/>
                    <a:lstStyle/>
                    <a:p>
                      <a:r>
                        <a:rPr lang="en-GB" dirty="0"/>
                        <a:t>yes</a:t>
                      </a:r>
                    </a:p>
                  </a:txBody>
                  <a:tcPr/>
                </a:tc>
                <a:tc>
                  <a:txBody>
                    <a:bodyPr/>
                    <a:lstStyle/>
                    <a:p>
                      <a:r>
                        <a:rPr lang="en-GB" sz="1400" dirty="0"/>
                        <a:t>Alt tags work so that users with visual impairments are able to use the website with ease through the use of a screen reader</a:t>
                      </a:r>
                    </a:p>
                  </a:txBody>
                  <a:tcPr/>
                </a:tc>
                <a:extLst>
                  <a:ext uri="{0D108BD9-81ED-4DB2-BD59-A6C34878D82A}">
                    <a16:rowId xmlns:a16="http://schemas.microsoft.com/office/drawing/2014/main" val="4131875644"/>
                  </a:ext>
                </a:extLst>
              </a:tr>
              <a:tr h="370840">
                <a:tc>
                  <a:txBody>
                    <a:bodyPr/>
                    <a:lstStyle/>
                    <a:p>
                      <a:r>
                        <a:rPr lang="en-GB" dirty="0"/>
                        <a:t>Suitable user experience</a:t>
                      </a:r>
                    </a:p>
                  </a:txBody>
                  <a:tcPr/>
                </a:tc>
                <a:tc>
                  <a:txBody>
                    <a:bodyPr/>
                    <a:lstStyle/>
                    <a:p>
                      <a:r>
                        <a:rPr lang="en-GB" dirty="0"/>
                        <a:t>yes</a:t>
                      </a:r>
                    </a:p>
                  </a:txBody>
                  <a:tcPr/>
                </a:tc>
                <a:tc>
                  <a:txBody>
                    <a:bodyPr/>
                    <a:lstStyle/>
                    <a:p>
                      <a:r>
                        <a:rPr lang="en-GB" sz="1400" dirty="0"/>
                        <a:t>I feel my website has a good user experience for my audience because I stuck to a theme that was fitting for the focus of the website and the audience it has</a:t>
                      </a:r>
                    </a:p>
                  </a:txBody>
                  <a:tcPr/>
                </a:tc>
                <a:extLst>
                  <a:ext uri="{0D108BD9-81ED-4DB2-BD59-A6C34878D82A}">
                    <a16:rowId xmlns:a16="http://schemas.microsoft.com/office/drawing/2014/main" val="1114393736"/>
                  </a:ext>
                </a:extLst>
              </a:tr>
              <a:tr h="370840">
                <a:tc>
                  <a:txBody>
                    <a:bodyPr/>
                    <a:lstStyle/>
                    <a:p>
                      <a:r>
                        <a:rPr lang="en-GB" dirty="0"/>
                        <a:t>Video</a:t>
                      </a:r>
                    </a:p>
                  </a:txBody>
                  <a:tcPr/>
                </a:tc>
                <a:tc>
                  <a:txBody>
                    <a:bodyPr/>
                    <a:lstStyle/>
                    <a:p>
                      <a:r>
                        <a:rPr lang="en-GB" dirty="0"/>
                        <a:t>yes</a:t>
                      </a:r>
                    </a:p>
                  </a:txBody>
                  <a:tcPr/>
                </a:tc>
                <a:tc>
                  <a:txBody>
                    <a:bodyPr/>
                    <a:lstStyle/>
                    <a:p>
                      <a:r>
                        <a:rPr lang="en-GB" sz="1400" dirty="0"/>
                        <a:t>The video plays, pauses and stops depending on the users actions</a:t>
                      </a:r>
                    </a:p>
                  </a:txBody>
                  <a:tcPr/>
                </a:tc>
                <a:extLst>
                  <a:ext uri="{0D108BD9-81ED-4DB2-BD59-A6C34878D82A}">
                    <a16:rowId xmlns:a16="http://schemas.microsoft.com/office/drawing/2014/main" val="3948416531"/>
                  </a:ext>
                </a:extLst>
              </a:tr>
              <a:tr h="370840">
                <a:tc>
                  <a:txBody>
                    <a:bodyPr/>
                    <a:lstStyle/>
                    <a:p>
                      <a:r>
                        <a:rPr lang="en-GB" dirty="0"/>
                        <a:t>Form completion</a:t>
                      </a:r>
                    </a:p>
                  </a:txBody>
                  <a:tcPr/>
                </a:tc>
                <a:tc>
                  <a:txBody>
                    <a:bodyPr/>
                    <a:lstStyle/>
                    <a:p>
                      <a:r>
                        <a:rPr lang="en-GB" dirty="0"/>
                        <a:t>yes</a:t>
                      </a:r>
                    </a:p>
                  </a:txBody>
                  <a:tcPr/>
                </a:tc>
                <a:tc>
                  <a:txBody>
                    <a:bodyPr/>
                    <a:lstStyle/>
                    <a:p>
                      <a:r>
                        <a:rPr lang="en-GB" sz="1400" dirty="0"/>
                        <a:t>Users are able to sent forms through the website with a </a:t>
                      </a:r>
                      <a:r>
                        <a:rPr lang="en-GB" sz="1400" dirty="0" err="1"/>
                        <a:t>complition</a:t>
                      </a:r>
                      <a:r>
                        <a:rPr lang="en-GB" sz="1400" dirty="0"/>
                        <a:t> message appearing once done</a:t>
                      </a:r>
                    </a:p>
                  </a:txBody>
                  <a:tcPr/>
                </a:tc>
                <a:extLst>
                  <a:ext uri="{0D108BD9-81ED-4DB2-BD59-A6C34878D82A}">
                    <a16:rowId xmlns:a16="http://schemas.microsoft.com/office/drawing/2014/main" val="2046358591"/>
                  </a:ext>
                </a:extLst>
              </a:tr>
            </a:tbl>
          </a:graphicData>
        </a:graphic>
      </p:graphicFrame>
    </p:spTree>
    <p:extLst>
      <p:ext uri="{BB962C8B-B14F-4D97-AF65-F5344CB8AC3E}">
        <p14:creationId xmlns:p14="http://schemas.microsoft.com/office/powerpoint/2010/main" val="1615500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AA803-5AF5-069F-A0FA-A012C7D1F6E9}"/>
              </a:ext>
            </a:extLst>
          </p:cNvPr>
          <p:cNvSpPr>
            <a:spLocks noGrp="1"/>
          </p:cNvSpPr>
          <p:nvPr>
            <p:ph type="title"/>
          </p:nvPr>
        </p:nvSpPr>
        <p:spPr/>
        <p:txBody>
          <a:bodyPr/>
          <a:lstStyle/>
          <a:p>
            <a:r>
              <a:rPr lang="en-GB"/>
              <a:t>How have you maintained consistency throughout your website and why?</a:t>
            </a:r>
          </a:p>
        </p:txBody>
      </p:sp>
      <p:pic>
        <p:nvPicPr>
          <p:cNvPr id="4" name="Content Placeholder 3">
            <a:extLst>
              <a:ext uri="{FF2B5EF4-FFF2-40B4-BE49-F238E27FC236}">
                <a16:creationId xmlns:a16="http://schemas.microsoft.com/office/drawing/2014/main" id="{D6E4AE6E-B1FD-7B02-10AB-0C2624E3641E}"/>
              </a:ext>
            </a:extLst>
          </p:cNvPr>
          <p:cNvPicPr>
            <a:picLocks noGrp="1" noChangeAspect="1"/>
          </p:cNvPicPr>
          <p:nvPr>
            <p:ph idx="1"/>
          </p:nvPr>
        </p:nvPicPr>
        <p:blipFill>
          <a:blip r:embed="rId2"/>
          <a:stretch>
            <a:fillRect/>
          </a:stretch>
        </p:blipFill>
        <p:spPr>
          <a:xfrm>
            <a:off x="485260" y="1959685"/>
            <a:ext cx="3174595" cy="2084993"/>
          </a:xfrm>
        </p:spPr>
      </p:pic>
      <p:pic>
        <p:nvPicPr>
          <p:cNvPr id="6" name="Picture 5">
            <a:extLst>
              <a:ext uri="{FF2B5EF4-FFF2-40B4-BE49-F238E27FC236}">
                <a16:creationId xmlns:a16="http://schemas.microsoft.com/office/drawing/2014/main" id="{658DA6F8-9CEE-68B1-A956-390392922E26}"/>
              </a:ext>
            </a:extLst>
          </p:cNvPr>
          <p:cNvPicPr>
            <a:picLocks noChangeAspect="1"/>
          </p:cNvPicPr>
          <p:nvPr/>
        </p:nvPicPr>
        <p:blipFill>
          <a:blip r:embed="rId3"/>
          <a:stretch>
            <a:fillRect/>
          </a:stretch>
        </p:blipFill>
        <p:spPr>
          <a:xfrm>
            <a:off x="483268" y="4087376"/>
            <a:ext cx="3174331" cy="2232562"/>
          </a:xfrm>
          <a:prstGeom prst="rect">
            <a:avLst/>
          </a:prstGeom>
        </p:spPr>
      </p:pic>
      <p:pic>
        <p:nvPicPr>
          <p:cNvPr id="7" name="Picture 6">
            <a:extLst>
              <a:ext uri="{FF2B5EF4-FFF2-40B4-BE49-F238E27FC236}">
                <a16:creationId xmlns:a16="http://schemas.microsoft.com/office/drawing/2014/main" id="{C0845A45-8CBD-4E21-2D90-1E819886980E}"/>
              </a:ext>
            </a:extLst>
          </p:cNvPr>
          <p:cNvPicPr>
            <a:picLocks noChangeAspect="1"/>
          </p:cNvPicPr>
          <p:nvPr/>
        </p:nvPicPr>
        <p:blipFill>
          <a:blip r:embed="rId4"/>
          <a:stretch>
            <a:fillRect/>
          </a:stretch>
        </p:blipFill>
        <p:spPr>
          <a:xfrm>
            <a:off x="3771900" y="1955078"/>
            <a:ext cx="2993857" cy="2085582"/>
          </a:xfrm>
          <a:prstGeom prst="rect">
            <a:avLst/>
          </a:prstGeom>
        </p:spPr>
      </p:pic>
      <p:pic>
        <p:nvPicPr>
          <p:cNvPr id="8" name="Picture 7">
            <a:extLst>
              <a:ext uri="{FF2B5EF4-FFF2-40B4-BE49-F238E27FC236}">
                <a16:creationId xmlns:a16="http://schemas.microsoft.com/office/drawing/2014/main" id="{2CDB00DA-E292-041F-1B0C-A5C360D8A212}"/>
              </a:ext>
            </a:extLst>
          </p:cNvPr>
          <p:cNvPicPr>
            <a:picLocks noChangeAspect="1"/>
          </p:cNvPicPr>
          <p:nvPr/>
        </p:nvPicPr>
        <p:blipFill>
          <a:blip r:embed="rId5"/>
          <a:stretch>
            <a:fillRect/>
          </a:stretch>
        </p:blipFill>
        <p:spPr>
          <a:xfrm>
            <a:off x="3771900" y="4087492"/>
            <a:ext cx="3174331" cy="2232331"/>
          </a:xfrm>
          <a:prstGeom prst="rect">
            <a:avLst/>
          </a:prstGeom>
        </p:spPr>
      </p:pic>
      <p:sp>
        <p:nvSpPr>
          <p:cNvPr id="9" name="TextBox 8">
            <a:extLst>
              <a:ext uri="{FF2B5EF4-FFF2-40B4-BE49-F238E27FC236}">
                <a16:creationId xmlns:a16="http://schemas.microsoft.com/office/drawing/2014/main" id="{F4F4C9BC-FCB4-2C25-C0A8-245434541748}"/>
              </a:ext>
            </a:extLst>
          </p:cNvPr>
          <p:cNvSpPr txBox="1"/>
          <p:nvPr/>
        </p:nvSpPr>
        <p:spPr>
          <a:xfrm>
            <a:off x="7118684" y="2290010"/>
            <a:ext cx="465221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When creating this website, I tried to keep a consistent look to it to not confuse the user when navigating. The navigation bar has been placed on the top of the website along with following the user as the scroll to make it easy for them to navigate around it making for a much better user experience and taking away the tedium of having to scroll up when wanting to change content. The fonts used on each page of the website have been kept consistent to make for a smoother reading experience and so the user can easily adjust to text, these text choices have been chosen because of their look (</a:t>
            </a:r>
            <a:r>
              <a:rPr lang="en-US" sz="1200" err="1"/>
              <a:t>san</a:t>
            </a:r>
            <a:r>
              <a:rPr lang="en-US" sz="1200" dirty="0"/>
              <a:t>-serif or serif) and their readability at a distance along with how they fit within the ascetic of the website. The decoration / look of the website is kept consistent so it isn't jarring for the users to change from page to page along with adding to the 1930s look of the website. I have chosen to use </a:t>
            </a:r>
            <a:r>
              <a:rPr lang="en-US" sz="1200" err="1"/>
              <a:t>colours</a:t>
            </a:r>
            <a:r>
              <a:rPr lang="en-US" sz="1200" dirty="0"/>
              <a:t> that are consistent with the pastel themes shown through other marketing for "</a:t>
            </a:r>
            <a:r>
              <a:rPr lang="en-US" sz="1200"/>
              <a:t>Cuphead</a:t>
            </a:r>
            <a:r>
              <a:rPr lang="en-US" sz="1200" dirty="0"/>
              <a:t>" these </a:t>
            </a:r>
            <a:r>
              <a:rPr lang="en-US" sz="1200" err="1"/>
              <a:t>colours</a:t>
            </a:r>
            <a:r>
              <a:rPr lang="en-US" sz="1200" dirty="0"/>
              <a:t> have been chosen to keep a </a:t>
            </a:r>
            <a:r>
              <a:rPr lang="en-US" sz="1200" err="1"/>
              <a:t>consistant</a:t>
            </a:r>
            <a:r>
              <a:rPr lang="en-US" sz="1200" dirty="0"/>
              <a:t> look to the website but letting the pages stand out and feel their own, along with being able to connect buttons to images through placement and </a:t>
            </a:r>
            <a:r>
              <a:rPr lang="en-US" sz="1200" err="1"/>
              <a:t>colour</a:t>
            </a:r>
            <a:r>
              <a:rPr lang="en-US" sz="1200" dirty="0"/>
              <a:t>.</a:t>
            </a:r>
          </a:p>
        </p:txBody>
      </p:sp>
    </p:spTree>
    <p:extLst>
      <p:ext uri="{BB962C8B-B14F-4D97-AF65-F5344CB8AC3E}">
        <p14:creationId xmlns:p14="http://schemas.microsoft.com/office/powerpoint/2010/main" val="804927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3FC51F-F36C-2AC2-CF07-4425515F4E85}"/>
              </a:ext>
            </a:extLst>
          </p:cNvPr>
          <p:cNvSpPr>
            <a:spLocks noGrp="1"/>
          </p:cNvSpPr>
          <p:nvPr>
            <p:ph type="ctrTitle"/>
          </p:nvPr>
        </p:nvSpPr>
        <p:spPr/>
        <p:txBody>
          <a:bodyPr>
            <a:normAutofit fontScale="90000"/>
          </a:bodyPr>
          <a:lstStyle/>
          <a:p>
            <a:r>
              <a:rPr lang="en-GB"/>
              <a:t>Evidence your website by screen shots.</a:t>
            </a:r>
          </a:p>
        </p:txBody>
      </p:sp>
      <p:sp>
        <p:nvSpPr>
          <p:cNvPr id="5" name="Subtitle 4">
            <a:extLst>
              <a:ext uri="{FF2B5EF4-FFF2-40B4-BE49-F238E27FC236}">
                <a16:creationId xmlns:a16="http://schemas.microsoft.com/office/drawing/2014/main" id="{BE50C7A2-5C17-C72D-C350-C4AF4DE15476}"/>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216382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05FEA-84CC-6842-2B1A-627674015A84}"/>
              </a:ext>
            </a:extLst>
          </p:cNvPr>
          <p:cNvSpPr>
            <a:spLocks noGrp="1"/>
          </p:cNvSpPr>
          <p:nvPr>
            <p:ph type="title"/>
          </p:nvPr>
        </p:nvSpPr>
        <p:spPr/>
        <p:txBody>
          <a:bodyPr/>
          <a:lstStyle/>
          <a:p>
            <a:r>
              <a:rPr lang="en-US"/>
              <a:t>Recreating images in vectors for scalability</a:t>
            </a:r>
          </a:p>
        </p:txBody>
      </p:sp>
      <p:sp>
        <p:nvSpPr>
          <p:cNvPr id="5" name="TextBox 4">
            <a:extLst>
              <a:ext uri="{FF2B5EF4-FFF2-40B4-BE49-F238E27FC236}">
                <a16:creationId xmlns:a16="http://schemas.microsoft.com/office/drawing/2014/main" id="{B9A62138-7FE3-C979-E4E5-F85DE44850F0}"/>
              </a:ext>
            </a:extLst>
          </p:cNvPr>
          <p:cNvSpPr txBox="1"/>
          <p:nvPr/>
        </p:nvSpPr>
        <p:spPr>
          <a:xfrm>
            <a:off x="1111623" y="2178423"/>
            <a:ext cx="16136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before</a:t>
            </a:r>
          </a:p>
        </p:txBody>
      </p:sp>
      <p:sp>
        <p:nvSpPr>
          <p:cNvPr id="6" name="TextBox 5">
            <a:extLst>
              <a:ext uri="{FF2B5EF4-FFF2-40B4-BE49-F238E27FC236}">
                <a16:creationId xmlns:a16="http://schemas.microsoft.com/office/drawing/2014/main" id="{1A1999AE-E176-061B-C651-13BA25721D45}"/>
              </a:ext>
            </a:extLst>
          </p:cNvPr>
          <p:cNvSpPr txBox="1"/>
          <p:nvPr/>
        </p:nvSpPr>
        <p:spPr>
          <a:xfrm>
            <a:off x="6481482" y="2178423"/>
            <a:ext cx="16136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after</a:t>
            </a:r>
          </a:p>
        </p:txBody>
      </p:sp>
      <p:pic>
        <p:nvPicPr>
          <p:cNvPr id="2" name="Picture 1">
            <a:extLst>
              <a:ext uri="{FF2B5EF4-FFF2-40B4-BE49-F238E27FC236}">
                <a16:creationId xmlns:a16="http://schemas.microsoft.com/office/drawing/2014/main" id="{371285BA-6FD2-3157-4B29-656FE5EB7B5F}"/>
              </a:ext>
            </a:extLst>
          </p:cNvPr>
          <p:cNvPicPr>
            <a:picLocks noChangeAspect="1"/>
          </p:cNvPicPr>
          <p:nvPr/>
        </p:nvPicPr>
        <p:blipFill>
          <a:blip r:embed="rId2"/>
          <a:stretch>
            <a:fillRect/>
          </a:stretch>
        </p:blipFill>
        <p:spPr>
          <a:xfrm>
            <a:off x="1066800" y="2774478"/>
            <a:ext cx="2743200" cy="2277232"/>
          </a:xfrm>
          <a:prstGeom prst="rect">
            <a:avLst/>
          </a:prstGeom>
        </p:spPr>
      </p:pic>
      <p:pic>
        <p:nvPicPr>
          <p:cNvPr id="3" name="Picture 2">
            <a:extLst>
              <a:ext uri="{FF2B5EF4-FFF2-40B4-BE49-F238E27FC236}">
                <a16:creationId xmlns:a16="http://schemas.microsoft.com/office/drawing/2014/main" id="{1F0086A4-39ED-810F-FEA7-6CE1B4575790}"/>
              </a:ext>
            </a:extLst>
          </p:cNvPr>
          <p:cNvPicPr>
            <a:picLocks noChangeAspect="1"/>
          </p:cNvPicPr>
          <p:nvPr/>
        </p:nvPicPr>
        <p:blipFill>
          <a:blip r:embed="rId3"/>
          <a:stretch>
            <a:fillRect/>
          </a:stretch>
        </p:blipFill>
        <p:spPr>
          <a:xfrm>
            <a:off x="7906871" y="2239440"/>
            <a:ext cx="2743200" cy="1769520"/>
          </a:xfrm>
          <a:prstGeom prst="rect">
            <a:avLst/>
          </a:prstGeom>
        </p:spPr>
      </p:pic>
      <p:pic>
        <p:nvPicPr>
          <p:cNvPr id="7" name="Picture 6">
            <a:extLst>
              <a:ext uri="{FF2B5EF4-FFF2-40B4-BE49-F238E27FC236}">
                <a16:creationId xmlns:a16="http://schemas.microsoft.com/office/drawing/2014/main" id="{43D0AD70-D322-46C0-8050-972B0DB88D4F}"/>
              </a:ext>
            </a:extLst>
          </p:cNvPr>
          <p:cNvPicPr>
            <a:picLocks noChangeAspect="1"/>
          </p:cNvPicPr>
          <p:nvPr/>
        </p:nvPicPr>
        <p:blipFill>
          <a:blip r:embed="rId4"/>
          <a:stretch>
            <a:fillRect/>
          </a:stretch>
        </p:blipFill>
        <p:spPr>
          <a:xfrm>
            <a:off x="7906871" y="4123823"/>
            <a:ext cx="2743200" cy="1927296"/>
          </a:xfrm>
          <a:prstGeom prst="rect">
            <a:avLst/>
          </a:prstGeom>
        </p:spPr>
      </p:pic>
    </p:spTree>
    <p:extLst>
      <p:ext uri="{BB962C8B-B14F-4D97-AF65-F5344CB8AC3E}">
        <p14:creationId xmlns:p14="http://schemas.microsoft.com/office/powerpoint/2010/main" val="1733724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F5692B-EACC-98CC-883F-457EB546A7D5}"/>
              </a:ext>
            </a:extLst>
          </p:cNvPr>
          <p:cNvPicPr>
            <a:picLocks noChangeAspect="1"/>
          </p:cNvPicPr>
          <p:nvPr/>
        </p:nvPicPr>
        <p:blipFill>
          <a:blip r:embed="rId2"/>
          <a:stretch>
            <a:fillRect/>
          </a:stretch>
        </p:blipFill>
        <p:spPr>
          <a:xfrm>
            <a:off x="610838" y="469227"/>
            <a:ext cx="5238417" cy="2383774"/>
          </a:xfrm>
          <a:prstGeom prst="rect">
            <a:avLst/>
          </a:prstGeom>
        </p:spPr>
      </p:pic>
      <p:pic>
        <p:nvPicPr>
          <p:cNvPr id="7" name="Picture 6">
            <a:extLst>
              <a:ext uri="{FF2B5EF4-FFF2-40B4-BE49-F238E27FC236}">
                <a16:creationId xmlns:a16="http://schemas.microsoft.com/office/drawing/2014/main" id="{874ED415-5D9A-8529-88FC-A6F67FFDE722}"/>
              </a:ext>
            </a:extLst>
          </p:cNvPr>
          <p:cNvPicPr>
            <a:picLocks noChangeAspect="1"/>
          </p:cNvPicPr>
          <p:nvPr/>
        </p:nvPicPr>
        <p:blipFill>
          <a:blip r:embed="rId3"/>
          <a:stretch>
            <a:fillRect/>
          </a:stretch>
        </p:blipFill>
        <p:spPr>
          <a:xfrm>
            <a:off x="6342744" y="469227"/>
            <a:ext cx="5399314" cy="2383774"/>
          </a:xfrm>
          <a:prstGeom prst="rect">
            <a:avLst/>
          </a:prstGeom>
        </p:spPr>
      </p:pic>
      <p:sp>
        <p:nvSpPr>
          <p:cNvPr id="8" name="TextBox 7">
            <a:extLst>
              <a:ext uri="{FF2B5EF4-FFF2-40B4-BE49-F238E27FC236}">
                <a16:creationId xmlns:a16="http://schemas.microsoft.com/office/drawing/2014/main" id="{925120E9-5C3A-7A5F-D309-1F21D2255AB9}"/>
              </a:ext>
            </a:extLst>
          </p:cNvPr>
          <p:cNvSpPr txBox="1"/>
          <p:nvPr/>
        </p:nvSpPr>
        <p:spPr>
          <a:xfrm>
            <a:off x="610838" y="2853001"/>
            <a:ext cx="5238417" cy="646331"/>
          </a:xfrm>
          <a:prstGeom prst="rect">
            <a:avLst/>
          </a:prstGeom>
          <a:noFill/>
        </p:spPr>
        <p:txBody>
          <a:bodyPr wrap="square" rtlCol="0">
            <a:spAutoFit/>
          </a:bodyPr>
          <a:lstStyle/>
          <a:p>
            <a:r>
              <a:rPr lang="en-GB"/>
              <a:t>Import slide show remove all arrows and change </a:t>
            </a:r>
            <a:r>
              <a:rPr lang="en-GB" err="1"/>
              <a:t>bg</a:t>
            </a:r>
            <a:r>
              <a:rPr lang="en-GB"/>
              <a:t> to mint green</a:t>
            </a:r>
          </a:p>
        </p:txBody>
      </p:sp>
      <p:sp>
        <p:nvSpPr>
          <p:cNvPr id="9" name="TextBox 8">
            <a:extLst>
              <a:ext uri="{FF2B5EF4-FFF2-40B4-BE49-F238E27FC236}">
                <a16:creationId xmlns:a16="http://schemas.microsoft.com/office/drawing/2014/main" id="{EDEAF7CA-BD4D-196E-3976-09A1491DEBE4}"/>
              </a:ext>
            </a:extLst>
          </p:cNvPr>
          <p:cNvSpPr txBox="1"/>
          <p:nvPr/>
        </p:nvSpPr>
        <p:spPr>
          <a:xfrm>
            <a:off x="6342744" y="2853001"/>
            <a:ext cx="5399314" cy="646331"/>
          </a:xfrm>
          <a:prstGeom prst="rect">
            <a:avLst/>
          </a:prstGeom>
          <a:noFill/>
        </p:spPr>
        <p:txBody>
          <a:bodyPr wrap="square" rtlCol="0">
            <a:spAutoFit/>
          </a:bodyPr>
          <a:lstStyle/>
          <a:p>
            <a:r>
              <a:rPr lang="en-GB"/>
              <a:t>Add custom arrows, links and images to fill the slide with relevant information</a:t>
            </a:r>
          </a:p>
        </p:txBody>
      </p:sp>
    </p:spTree>
    <p:extLst>
      <p:ext uri="{BB962C8B-B14F-4D97-AF65-F5344CB8AC3E}">
        <p14:creationId xmlns:p14="http://schemas.microsoft.com/office/powerpoint/2010/main" val="428574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B6DC63-F4CD-8F60-634E-4D2A3E58E923}"/>
              </a:ext>
            </a:extLst>
          </p:cNvPr>
          <p:cNvPicPr>
            <a:picLocks noChangeAspect="1"/>
          </p:cNvPicPr>
          <p:nvPr/>
        </p:nvPicPr>
        <p:blipFill>
          <a:blip r:embed="rId2"/>
          <a:stretch>
            <a:fillRect/>
          </a:stretch>
        </p:blipFill>
        <p:spPr>
          <a:xfrm>
            <a:off x="514350" y="470275"/>
            <a:ext cx="5009147" cy="2672933"/>
          </a:xfrm>
          <a:prstGeom prst="rect">
            <a:avLst/>
          </a:prstGeom>
        </p:spPr>
      </p:pic>
      <p:pic>
        <p:nvPicPr>
          <p:cNvPr id="5" name="Picture 4">
            <a:extLst>
              <a:ext uri="{FF2B5EF4-FFF2-40B4-BE49-F238E27FC236}">
                <a16:creationId xmlns:a16="http://schemas.microsoft.com/office/drawing/2014/main" id="{D5E252D2-E743-FFF6-6AC5-59D6398652D2}"/>
              </a:ext>
            </a:extLst>
          </p:cNvPr>
          <p:cNvPicPr>
            <a:picLocks noChangeAspect="1"/>
          </p:cNvPicPr>
          <p:nvPr/>
        </p:nvPicPr>
        <p:blipFill>
          <a:blip r:embed="rId3"/>
          <a:stretch>
            <a:fillRect/>
          </a:stretch>
        </p:blipFill>
        <p:spPr>
          <a:xfrm>
            <a:off x="6589294" y="473658"/>
            <a:ext cx="4948989" cy="2662157"/>
          </a:xfrm>
          <a:prstGeom prst="rect">
            <a:avLst/>
          </a:prstGeom>
        </p:spPr>
      </p:pic>
      <p:sp>
        <p:nvSpPr>
          <p:cNvPr id="6" name="TextBox 5">
            <a:extLst>
              <a:ext uri="{FF2B5EF4-FFF2-40B4-BE49-F238E27FC236}">
                <a16:creationId xmlns:a16="http://schemas.microsoft.com/office/drawing/2014/main" id="{F171A997-D5A4-1CAA-BEA3-7D40322DE88B}"/>
              </a:ext>
            </a:extLst>
          </p:cNvPr>
          <p:cNvSpPr txBox="1"/>
          <p:nvPr/>
        </p:nvSpPr>
        <p:spPr>
          <a:xfrm>
            <a:off x="514350" y="3143208"/>
            <a:ext cx="5009147" cy="923330"/>
          </a:xfrm>
          <a:prstGeom prst="rect">
            <a:avLst/>
          </a:prstGeom>
          <a:noFill/>
        </p:spPr>
        <p:txBody>
          <a:bodyPr wrap="square" rtlCol="0">
            <a:spAutoFit/>
          </a:bodyPr>
          <a:lstStyle/>
          <a:p>
            <a:r>
              <a:rPr lang="en-GB"/>
              <a:t>Insert box with blue background, place box with in colour and black outline (curved corners) behind it</a:t>
            </a:r>
          </a:p>
        </p:txBody>
      </p:sp>
      <p:sp>
        <p:nvSpPr>
          <p:cNvPr id="7" name="TextBox 6">
            <a:extLst>
              <a:ext uri="{FF2B5EF4-FFF2-40B4-BE49-F238E27FC236}">
                <a16:creationId xmlns:a16="http://schemas.microsoft.com/office/drawing/2014/main" id="{F9B66FBE-FA16-D180-DDF4-403A61E54F8E}"/>
              </a:ext>
            </a:extLst>
          </p:cNvPr>
          <p:cNvSpPr txBox="1"/>
          <p:nvPr/>
        </p:nvSpPr>
        <p:spPr>
          <a:xfrm>
            <a:off x="6647290" y="3143208"/>
            <a:ext cx="4890993" cy="646331"/>
          </a:xfrm>
          <a:prstGeom prst="rect">
            <a:avLst/>
          </a:prstGeom>
          <a:noFill/>
        </p:spPr>
        <p:txBody>
          <a:bodyPr wrap="square" rtlCol="0">
            <a:spAutoFit/>
          </a:bodyPr>
          <a:lstStyle/>
          <a:p>
            <a:r>
              <a:rPr lang="en-GB"/>
              <a:t>Add in text image and button to buy (leads to store page)</a:t>
            </a:r>
          </a:p>
        </p:txBody>
      </p:sp>
    </p:spTree>
    <p:extLst>
      <p:ext uri="{BB962C8B-B14F-4D97-AF65-F5344CB8AC3E}">
        <p14:creationId xmlns:p14="http://schemas.microsoft.com/office/powerpoint/2010/main" val="2359008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48CC69-4811-94AD-5894-F87448C22653}"/>
              </a:ext>
            </a:extLst>
          </p:cNvPr>
          <p:cNvPicPr>
            <a:picLocks noChangeAspect="1"/>
          </p:cNvPicPr>
          <p:nvPr/>
        </p:nvPicPr>
        <p:blipFill>
          <a:blip r:embed="rId2"/>
          <a:stretch>
            <a:fillRect/>
          </a:stretch>
        </p:blipFill>
        <p:spPr>
          <a:xfrm>
            <a:off x="433346" y="442492"/>
            <a:ext cx="11325307" cy="2017872"/>
          </a:xfrm>
          <a:prstGeom prst="rect">
            <a:avLst/>
          </a:prstGeom>
        </p:spPr>
      </p:pic>
      <p:sp>
        <p:nvSpPr>
          <p:cNvPr id="6" name="TextBox 5">
            <a:extLst>
              <a:ext uri="{FF2B5EF4-FFF2-40B4-BE49-F238E27FC236}">
                <a16:creationId xmlns:a16="http://schemas.microsoft.com/office/drawing/2014/main" id="{AE52EC8C-7C79-E790-FB03-D3AB5009DBEF}"/>
              </a:ext>
            </a:extLst>
          </p:cNvPr>
          <p:cNvSpPr txBox="1"/>
          <p:nvPr/>
        </p:nvSpPr>
        <p:spPr>
          <a:xfrm>
            <a:off x="433346" y="2460364"/>
            <a:ext cx="11325307" cy="646331"/>
          </a:xfrm>
          <a:prstGeom prst="rect">
            <a:avLst/>
          </a:prstGeom>
          <a:noFill/>
        </p:spPr>
        <p:txBody>
          <a:bodyPr wrap="square" rtlCol="0">
            <a:spAutoFit/>
          </a:bodyPr>
          <a:lstStyle/>
          <a:p>
            <a:r>
              <a:rPr lang="en-GB"/>
              <a:t>Bring in </a:t>
            </a:r>
            <a:r>
              <a:rPr lang="en-GB" err="1"/>
              <a:t>cuphead</a:t>
            </a:r>
            <a:r>
              <a:rPr lang="en-GB"/>
              <a:t> logo and </a:t>
            </a:r>
            <a:r>
              <a:rPr lang="en-GB" err="1"/>
              <a:t>cuphead</a:t>
            </a:r>
            <a:r>
              <a:rPr lang="en-GB"/>
              <a:t> and mug man heads to use as a header for the website, add text with studio name and price of game, add lines to mimic 1930s </a:t>
            </a:r>
            <a:r>
              <a:rPr lang="en-GB" err="1"/>
              <a:t>newpaper</a:t>
            </a:r>
            <a:endParaRPr lang="en-GB"/>
          </a:p>
        </p:txBody>
      </p:sp>
      <p:pic>
        <p:nvPicPr>
          <p:cNvPr id="7" name="Picture 6">
            <a:extLst>
              <a:ext uri="{FF2B5EF4-FFF2-40B4-BE49-F238E27FC236}">
                <a16:creationId xmlns:a16="http://schemas.microsoft.com/office/drawing/2014/main" id="{4F68F360-F4EB-B585-5129-B27058DDF478}"/>
              </a:ext>
            </a:extLst>
          </p:cNvPr>
          <p:cNvPicPr>
            <a:picLocks noChangeAspect="1"/>
          </p:cNvPicPr>
          <p:nvPr/>
        </p:nvPicPr>
        <p:blipFill>
          <a:blip r:embed="rId3"/>
          <a:stretch>
            <a:fillRect/>
          </a:stretch>
        </p:blipFill>
        <p:spPr>
          <a:xfrm>
            <a:off x="512859" y="3106695"/>
            <a:ext cx="11166282" cy="367230"/>
          </a:xfrm>
          <a:prstGeom prst="rect">
            <a:avLst/>
          </a:prstGeom>
        </p:spPr>
      </p:pic>
      <p:sp>
        <p:nvSpPr>
          <p:cNvPr id="8" name="TextBox 7">
            <a:extLst>
              <a:ext uri="{FF2B5EF4-FFF2-40B4-BE49-F238E27FC236}">
                <a16:creationId xmlns:a16="http://schemas.microsoft.com/office/drawing/2014/main" id="{6A0C18ED-30DD-DA60-3C66-02E7470362A6}"/>
              </a:ext>
            </a:extLst>
          </p:cNvPr>
          <p:cNvSpPr txBox="1"/>
          <p:nvPr/>
        </p:nvSpPr>
        <p:spPr>
          <a:xfrm>
            <a:off x="512859" y="3473925"/>
            <a:ext cx="11166282" cy="923330"/>
          </a:xfrm>
          <a:prstGeom prst="rect">
            <a:avLst/>
          </a:prstGeom>
          <a:noFill/>
        </p:spPr>
        <p:txBody>
          <a:bodyPr wrap="square" rtlCol="0">
            <a:spAutoFit/>
          </a:bodyPr>
          <a:lstStyle/>
          <a:p>
            <a:r>
              <a:rPr lang="en-GB"/>
              <a:t>Use as actual header holding  navigation bar for the website, use Cuphead Memphis medium to further mimic the look of 1930s newspaper, add basket and user profile to that user can navigate to basket when ordering.</a:t>
            </a:r>
          </a:p>
        </p:txBody>
      </p:sp>
    </p:spTree>
    <p:extLst>
      <p:ext uri="{BB962C8B-B14F-4D97-AF65-F5344CB8AC3E}">
        <p14:creationId xmlns:p14="http://schemas.microsoft.com/office/powerpoint/2010/main" val="2553882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sign&#10;&#10;Description automatically generated">
            <a:extLst>
              <a:ext uri="{FF2B5EF4-FFF2-40B4-BE49-F238E27FC236}">
                <a16:creationId xmlns:a16="http://schemas.microsoft.com/office/drawing/2014/main" id="{941A2FFB-3B5E-B449-3BE3-6B74700E3DD2}"/>
              </a:ext>
            </a:extLst>
          </p:cNvPr>
          <p:cNvPicPr>
            <a:picLocks noChangeAspect="1"/>
          </p:cNvPicPr>
          <p:nvPr/>
        </p:nvPicPr>
        <p:blipFill>
          <a:blip r:embed="rId2"/>
          <a:stretch>
            <a:fillRect/>
          </a:stretch>
        </p:blipFill>
        <p:spPr>
          <a:xfrm>
            <a:off x="386862" y="399779"/>
            <a:ext cx="2743200" cy="665825"/>
          </a:xfrm>
          <a:prstGeom prst="rect">
            <a:avLst/>
          </a:prstGeom>
        </p:spPr>
      </p:pic>
      <p:pic>
        <p:nvPicPr>
          <p:cNvPr id="3" name="Picture 2" descr="A drawing of a garden&#10;&#10;Description automatically generated">
            <a:extLst>
              <a:ext uri="{FF2B5EF4-FFF2-40B4-BE49-F238E27FC236}">
                <a16:creationId xmlns:a16="http://schemas.microsoft.com/office/drawing/2014/main" id="{161636CB-AA38-3B97-6D82-CD05B6516A19}"/>
              </a:ext>
            </a:extLst>
          </p:cNvPr>
          <p:cNvPicPr>
            <a:picLocks noChangeAspect="1"/>
          </p:cNvPicPr>
          <p:nvPr/>
        </p:nvPicPr>
        <p:blipFill>
          <a:blip r:embed="rId3"/>
          <a:stretch>
            <a:fillRect/>
          </a:stretch>
        </p:blipFill>
        <p:spPr>
          <a:xfrm>
            <a:off x="400817" y="1765232"/>
            <a:ext cx="2743200" cy="3714244"/>
          </a:xfrm>
          <a:prstGeom prst="rect">
            <a:avLst/>
          </a:prstGeom>
        </p:spPr>
      </p:pic>
      <p:pic>
        <p:nvPicPr>
          <p:cNvPr id="4" name="Picture 3" descr="A cartoon carrot and potato&#10;&#10;Description automatically generated">
            <a:extLst>
              <a:ext uri="{FF2B5EF4-FFF2-40B4-BE49-F238E27FC236}">
                <a16:creationId xmlns:a16="http://schemas.microsoft.com/office/drawing/2014/main" id="{52C126C0-210E-C70A-89AF-1C3758A4A6E2}"/>
              </a:ext>
            </a:extLst>
          </p:cNvPr>
          <p:cNvPicPr>
            <a:picLocks noChangeAspect="1"/>
          </p:cNvPicPr>
          <p:nvPr/>
        </p:nvPicPr>
        <p:blipFill>
          <a:blip r:embed="rId4"/>
          <a:stretch>
            <a:fillRect/>
          </a:stretch>
        </p:blipFill>
        <p:spPr>
          <a:xfrm>
            <a:off x="3294540" y="396110"/>
            <a:ext cx="2743200" cy="3878485"/>
          </a:xfrm>
          <a:prstGeom prst="rect">
            <a:avLst/>
          </a:prstGeom>
        </p:spPr>
      </p:pic>
      <p:pic>
        <p:nvPicPr>
          <p:cNvPr id="5" name="Picture 4" descr="A close up of a sign&#10;&#10;Description automatically generated">
            <a:extLst>
              <a:ext uri="{FF2B5EF4-FFF2-40B4-BE49-F238E27FC236}">
                <a16:creationId xmlns:a16="http://schemas.microsoft.com/office/drawing/2014/main" id="{D19430CE-FB94-5A2E-1E1F-66BDD4C4F4C5}"/>
              </a:ext>
            </a:extLst>
          </p:cNvPr>
          <p:cNvPicPr>
            <a:picLocks noChangeAspect="1"/>
          </p:cNvPicPr>
          <p:nvPr/>
        </p:nvPicPr>
        <p:blipFill>
          <a:blip r:embed="rId5"/>
          <a:stretch>
            <a:fillRect/>
          </a:stretch>
        </p:blipFill>
        <p:spPr>
          <a:xfrm>
            <a:off x="6040581" y="400777"/>
            <a:ext cx="2743200" cy="475042"/>
          </a:xfrm>
          <a:prstGeom prst="rect">
            <a:avLst/>
          </a:prstGeom>
        </p:spPr>
      </p:pic>
      <p:sp>
        <p:nvSpPr>
          <p:cNvPr id="6" name="TextBox 5">
            <a:extLst>
              <a:ext uri="{FF2B5EF4-FFF2-40B4-BE49-F238E27FC236}">
                <a16:creationId xmlns:a16="http://schemas.microsoft.com/office/drawing/2014/main" id="{4E5DF725-D1C3-CD53-2C73-29B6714D44E0}"/>
              </a:ext>
            </a:extLst>
          </p:cNvPr>
          <p:cNvSpPr txBox="1"/>
          <p:nvPr/>
        </p:nvSpPr>
        <p:spPr>
          <a:xfrm>
            <a:off x="405740" y="1118259"/>
            <a:ext cx="26521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Create title using size to </a:t>
            </a:r>
            <a:r>
              <a:rPr lang="en-GB" dirty="0" err="1"/>
              <a:t>enfersize</a:t>
            </a:r>
            <a:r>
              <a:rPr lang="en-GB" dirty="0"/>
              <a:t> name</a:t>
            </a:r>
          </a:p>
        </p:txBody>
      </p:sp>
      <p:sp>
        <p:nvSpPr>
          <p:cNvPr id="7" name="TextBox 6">
            <a:extLst>
              <a:ext uri="{FF2B5EF4-FFF2-40B4-BE49-F238E27FC236}">
                <a16:creationId xmlns:a16="http://schemas.microsoft.com/office/drawing/2014/main" id="{72057847-AD0E-DE24-150F-6C930DA75CCE}"/>
              </a:ext>
            </a:extLst>
          </p:cNvPr>
          <p:cNvSpPr txBox="1"/>
          <p:nvPr/>
        </p:nvSpPr>
        <p:spPr>
          <a:xfrm>
            <a:off x="425532" y="5541818"/>
            <a:ext cx="273132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Crop background of battle to act as a backdrop for </a:t>
            </a:r>
            <a:r>
              <a:rPr lang="en-GB" dirty="0" err="1"/>
              <a:t>charecters</a:t>
            </a:r>
          </a:p>
        </p:txBody>
      </p:sp>
      <p:sp>
        <p:nvSpPr>
          <p:cNvPr id="8" name="TextBox 7">
            <a:extLst>
              <a:ext uri="{FF2B5EF4-FFF2-40B4-BE49-F238E27FC236}">
                <a16:creationId xmlns:a16="http://schemas.microsoft.com/office/drawing/2014/main" id="{D4EC4F10-1892-11DB-CFE8-5AB2B7E32BFD}"/>
              </a:ext>
            </a:extLst>
          </p:cNvPr>
          <p:cNvSpPr txBox="1"/>
          <p:nvPr/>
        </p:nvSpPr>
        <p:spPr>
          <a:xfrm>
            <a:off x="3295403" y="4324597"/>
            <a:ext cx="27412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Place all character from that level into frame (with sections leaving the box</a:t>
            </a:r>
          </a:p>
        </p:txBody>
      </p:sp>
      <p:sp>
        <p:nvSpPr>
          <p:cNvPr id="9" name="TextBox 8">
            <a:extLst>
              <a:ext uri="{FF2B5EF4-FFF2-40B4-BE49-F238E27FC236}">
                <a16:creationId xmlns:a16="http://schemas.microsoft.com/office/drawing/2014/main" id="{955BE90E-EB22-2833-E1B6-415319A29C22}"/>
              </a:ext>
            </a:extLst>
          </p:cNvPr>
          <p:cNvSpPr txBox="1"/>
          <p:nvPr/>
        </p:nvSpPr>
        <p:spPr>
          <a:xfrm>
            <a:off x="6105895" y="950025"/>
            <a:ext cx="25729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Use button with colour connecting to the colours used in the </a:t>
            </a:r>
            <a:r>
              <a:rPr lang="en-GB" dirty="0" err="1"/>
              <a:t>charecters</a:t>
            </a:r>
          </a:p>
        </p:txBody>
      </p:sp>
      <p:pic>
        <p:nvPicPr>
          <p:cNvPr id="10" name="Picture 9">
            <a:extLst>
              <a:ext uri="{FF2B5EF4-FFF2-40B4-BE49-F238E27FC236}">
                <a16:creationId xmlns:a16="http://schemas.microsoft.com/office/drawing/2014/main" id="{7EAF1EF7-0553-CA66-47DA-5C1BAB8F2899}"/>
              </a:ext>
            </a:extLst>
          </p:cNvPr>
          <p:cNvPicPr>
            <a:picLocks noChangeAspect="1"/>
          </p:cNvPicPr>
          <p:nvPr/>
        </p:nvPicPr>
        <p:blipFill>
          <a:blip r:embed="rId6"/>
          <a:stretch>
            <a:fillRect/>
          </a:stretch>
        </p:blipFill>
        <p:spPr>
          <a:xfrm>
            <a:off x="6109855" y="2148847"/>
            <a:ext cx="5672446" cy="2926461"/>
          </a:xfrm>
          <a:prstGeom prst="rect">
            <a:avLst/>
          </a:prstGeom>
        </p:spPr>
      </p:pic>
      <p:sp>
        <p:nvSpPr>
          <p:cNvPr id="11" name="TextBox 10">
            <a:extLst>
              <a:ext uri="{FF2B5EF4-FFF2-40B4-BE49-F238E27FC236}">
                <a16:creationId xmlns:a16="http://schemas.microsoft.com/office/drawing/2014/main" id="{9D15701D-B498-1EE3-630C-0240DEB2BF96}"/>
              </a:ext>
            </a:extLst>
          </p:cNvPr>
          <p:cNvSpPr txBox="1"/>
          <p:nvPr/>
        </p:nvSpPr>
        <p:spPr>
          <a:xfrm>
            <a:off x="6204857" y="5185558"/>
            <a:ext cx="55022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Repeat with other </a:t>
            </a:r>
            <a:r>
              <a:rPr lang="en-GB" dirty="0" err="1"/>
              <a:t>charecters</a:t>
            </a:r>
          </a:p>
        </p:txBody>
      </p:sp>
    </p:spTree>
    <p:extLst>
      <p:ext uri="{BB962C8B-B14F-4D97-AF65-F5344CB8AC3E}">
        <p14:creationId xmlns:p14="http://schemas.microsoft.com/office/powerpoint/2010/main" val="517685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video of a person standing in a dark room&#10;&#10;Description automatically generated">
            <a:extLst>
              <a:ext uri="{FF2B5EF4-FFF2-40B4-BE49-F238E27FC236}">
                <a16:creationId xmlns:a16="http://schemas.microsoft.com/office/drawing/2014/main" id="{EE958B2D-03B6-C1CC-3A22-D01BA4085A81}"/>
              </a:ext>
            </a:extLst>
          </p:cNvPr>
          <p:cNvPicPr>
            <a:picLocks noChangeAspect="1"/>
          </p:cNvPicPr>
          <p:nvPr/>
        </p:nvPicPr>
        <p:blipFill>
          <a:blip r:embed="rId2"/>
          <a:stretch>
            <a:fillRect/>
          </a:stretch>
        </p:blipFill>
        <p:spPr>
          <a:xfrm>
            <a:off x="380010" y="393256"/>
            <a:ext cx="6018810" cy="3409437"/>
          </a:xfrm>
          <a:prstGeom prst="rect">
            <a:avLst/>
          </a:prstGeom>
        </p:spPr>
      </p:pic>
      <p:sp>
        <p:nvSpPr>
          <p:cNvPr id="5" name="TextBox 4">
            <a:extLst>
              <a:ext uri="{FF2B5EF4-FFF2-40B4-BE49-F238E27FC236}">
                <a16:creationId xmlns:a16="http://schemas.microsoft.com/office/drawing/2014/main" id="{692EFF48-52D7-ACA9-F57A-FA691A165833}"/>
              </a:ext>
            </a:extLst>
          </p:cNvPr>
          <p:cNvSpPr txBox="1"/>
          <p:nvPr/>
        </p:nvSpPr>
        <p:spPr>
          <a:xfrm>
            <a:off x="494804" y="3889169"/>
            <a:ext cx="58683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Video placed </a:t>
            </a:r>
            <a:r>
              <a:rPr lang="en-GB" dirty="0" err="1"/>
              <a:t>azt</a:t>
            </a:r>
            <a:r>
              <a:rPr lang="en-GB" dirty="0"/>
              <a:t> top of gallery</a:t>
            </a:r>
          </a:p>
        </p:txBody>
      </p:sp>
      <p:pic>
        <p:nvPicPr>
          <p:cNvPr id="6" name="Picture 5" descr="A close up of a sign&#10;&#10;Description automatically generated">
            <a:extLst>
              <a:ext uri="{FF2B5EF4-FFF2-40B4-BE49-F238E27FC236}">
                <a16:creationId xmlns:a16="http://schemas.microsoft.com/office/drawing/2014/main" id="{4D7B0B63-B6AA-21E7-C36B-69F96C8C3C64}"/>
              </a:ext>
            </a:extLst>
          </p:cNvPr>
          <p:cNvPicPr>
            <a:picLocks noChangeAspect="1"/>
          </p:cNvPicPr>
          <p:nvPr/>
        </p:nvPicPr>
        <p:blipFill>
          <a:blip r:embed="rId3"/>
          <a:stretch>
            <a:fillRect/>
          </a:stretch>
        </p:blipFill>
        <p:spPr>
          <a:xfrm>
            <a:off x="439387" y="4308321"/>
            <a:ext cx="11243953" cy="438292"/>
          </a:xfrm>
          <a:prstGeom prst="rect">
            <a:avLst/>
          </a:prstGeom>
        </p:spPr>
      </p:pic>
      <p:sp>
        <p:nvSpPr>
          <p:cNvPr id="7" name="TextBox 6">
            <a:extLst>
              <a:ext uri="{FF2B5EF4-FFF2-40B4-BE49-F238E27FC236}">
                <a16:creationId xmlns:a16="http://schemas.microsoft.com/office/drawing/2014/main" id="{8FEA8EB7-D2B0-C2D5-372D-786F3B928D9F}"/>
              </a:ext>
            </a:extLst>
          </p:cNvPr>
          <p:cNvSpPr txBox="1"/>
          <p:nvPr/>
        </p:nvSpPr>
        <p:spPr>
          <a:xfrm>
            <a:off x="465116" y="4799610"/>
            <a:ext cx="11232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Use as title bar for page, holds title of website, title of page and game release date. Mimics 1930s newspaper</a:t>
            </a:r>
          </a:p>
        </p:txBody>
      </p:sp>
    </p:spTree>
    <p:extLst>
      <p:ext uri="{BB962C8B-B14F-4D97-AF65-F5344CB8AC3E}">
        <p14:creationId xmlns:p14="http://schemas.microsoft.com/office/powerpoint/2010/main" val="3535826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rectangular sign with white border&#10;&#10;Description automatically generated">
            <a:extLst>
              <a:ext uri="{FF2B5EF4-FFF2-40B4-BE49-F238E27FC236}">
                <a16:creationId xmlns:a16="http://schemas.microsoft.com/office/drawing/2014/main" id="{ECCDEA0C-57B8-1000-15F9-194468722034}"/>
              </a:ext>
            </a:extLst>
          </p:cNvPr>
          <p:cNvPicPr>
            <a:picLocks noChangeAspect="1"/>
          </p:cNvPicPr>
          <p:nvPr/>
        </p:nvPicPr>
        <p:blipFill>
          <a:blip r:embed="rId2"/>
          <a:stretch>
            <a:fillRect/>
          </a:stretch>
        </p:blipFill>
        <p:spPr>
          <a:xfrm>
            <a:off x="380010" y="420792"/>
            <a:ext cx="4860967" cy="2523091"/>
          </a:xfrm>
          <a:prstGeom prst="rect">
            <a:avLst/>
          </a:prstGeom>
        </p:spPr>
      </p:pic>
      <p:pic>
        <p:nvPicPr>
          <p:cNvPr id="5" name="Picture 4" descr="A black and white contact us box&#10;&#10;Description automatically generated">
            <a:extLst>
              <a:ext uri="{FF2B5EF4-FFF2-40B4-BE49-F238E27FC236}">
                <a16:creationId xmlns:a16="http://schemas.microsoft.com/office/drawing/2014/main" id="{F6C65F91-D066-260B-27F7-D8D81EAB2492}"/>
              </a:ext>
            </a:extLst>
          </p:cNvPr>
          <p:cNvPicPr>
            <a:picLocks noChangeAspect="1"/>
          </p:cNvPicPr>
          <p:nvPr/>
        </p:nvPicPr>
        <p:blipFill>
          <a:blip r:embed="rId3"/>
          <a:stretch>
            <a:fillRect/>
          </a:stretch>
        </p:blipFill>
        <p:spPr>
          <a:xfrm>
            <a:off x="5248894" y="421053"/>
            <a:ext cx="6543303" cy="3759582"/>
          </a:xfrm>
          <a:prstGeom prst="rect">
            <a:avLst/>
          </a:prstGeom>
        </p:spPr>
      </p:pic>
      <p:sp>
        <p:nvSpPr>
          <p:cNvPr id="6" name="TextBox 5">
            <a:extLst>
              <a:ext uri="{FF2B5EF4-FFF2-40B4-BE49-F238E27FC236}">
                <a16:creationId xmlns:a16="http://schemas.microsoft.com/office/drawing/2014/main" id="{50AB8086-F1D4-36B8-D03E-EF96B70B6D1B}"/>
              </a:ext>
            </a:extLst>
          </p:cNvPr>
          <p:cNvSpPr txBox="1"/>
          <p:nvPr/>
        </p:nvSpPr>
        <p:spPr>
          <a:xfrm>
            <a:off x="425532" y="3008415"/>
            <a:ext cx="48095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Create ticket shape in photoshop</a:t>
            </a:r>
          </a:p>
        </p:txBody>
      </p:sp>
      <p:sp>
        <p:nvSpPr>
          <p:cNvPr id="7" name="TextBox 6">
            <a:extLst>
              <a:ext uri="{FF2B5EF4-FFF2-40B4-BE49-F238E27FC236}">
                <a16:creationId xmlns:a16="http://schemas.microsoft.com/office/drawing/2014/main" id="{E48C87B3-A596-5B8A-E7DE-073C16980D17}"/>
              </a:ext>
            </a:extLst>
          </p:cNvPr>
          <p:cNvSpPr txBox="1"/>
          <p:nvPr/>
        </p:nvSpPr>
        <p:spPr>
          <a:xfrm>
            <a:off x="5294415" y="4285013"/>
            <a:ext cx="643246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Edit the forum addition to remove background and fit will into the ticket shape, make button red to fit with brand recognition</a:t>
            </a:r>
          </a:p>
        </p:txBody>
      </p:sp>
    </p:spTree>
    <p:extLst>
      <p:ext uri="{BB962C8B-B14F-4D97-AF65-F5344CB8AC3E}">
        <p14:creationId xmlns:p14="http://schemas.microsoft.com/office/powerpoint/2010/main" val="3974309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rtoon carrot and potato with faces&#10;&#10;Description automatically generated">
            <a:extLst>
              <a:ext uri="{FF2B5EF4-FFF2-40B4-BE49-F238E27FC236}">
                <a16:creationId xmlns:a16="http://schemas.microsoft.com/office/drawing/2014/main" id="{83F47EEE-2F15-71A0-5741-2590B4629A00}"/>
              </a:ext>
            </a:extLst>
          </p:cNvPr>
          <p:cNvPicPr>
            <a:picLocks noChangeAspect="1"/>
          </p:cNvPicPr>
          <p:nvPr/>
        </p:nvPicPr>
        <p:blipFill>
          <a:blip r:embed="rId2"/>
          <a:stretch>
            <a:fillRect/>
          </a:stretch>
        </p:blipFill>
        <p:spPr>
          <a:xfrm>
            <a:off x="429491" y="418186"/>
            <a:ext cx="2743200" cy="3745523"/>
          </a:xfrm>
          <a:prstGeom prst="rect">
            <a:avLst/>
          </a:prstGeom>
        </p:spPr>
      </p:pic>
      <p:sp>
        <p:nvSpPr>
          <p:cNvPr id="5" name="TextBox 4">
            <a:extLst>
              <a:ext uri="{FF2B5EF4-FFF2-40B4-BE49-F238E27FC236}">
                <a16:creationId xmlns:a16="http://schemas.microsoft.com/office/drawing/2014/main" id="{3EC94BA2-549E-607E-B0C4-9B35E1E50DFD}"/>
              </a:ext>
            </a:extLst>
          </p:cNvPr>
          <p:cNvSpPr txBox="1"/>
          <p:nvPr/>
        </p:nvSpPr>
        <p:spPr>
          <a:xfrm>
            <a:off x="494805" y="4245428"/>
            <a:ext cx="268184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Use same image layout as in gallery</a:t>
            </a:r>
          </a:p>
        </p:txBody>
      </p:sp>
      <p:pic>
        <p:nvPicPr>
          <p:cNvPr id="6" name="Picture 5">
            <a:extLst>
              <a:ext uri="{FF2B5EF4-FFF2-40B4-BE49-F238E27FC236}">
                <a16:creationId xmlns:a16="http://schemas.microsoft.com/office/drawing/2014/main" id="{5A7BF40A-CF28-0AE1-4301-DEA484C79940}"/>
              </a:ext>
            </a:extLst>
          </p:cNvPr>
          <p:cNvPicPr>
            <a:picLocks noChangeAspect="1"/>
          </p:cNvPicPr>
          <p:nvPr/>
        </p:nvPicPr>
        <p:blipFill>
          <a:blip r:embed="rId3"/>
          <a:stretch>
            <a:fillRect/>
          </a:stretch>
        </p:blipFill>
        <p:spPr>
          <a:xfrm>
            <a:off x="3378530" y="456952"/>
            <a:ext cx="4672940" cy="6043056"/>
          </a:xfrm>
          <a:prstGeom prst="rect">
            <a:avLst/>
          </a:prstGeom>
        </p:spPr>
      </p:pic>
      <p:sp>
        <p:nvSpPr>
          <p:cNvPr id="7" name="TextBox 6">
            <a:extLst>
              <a:ext uri="{FF2B5EF4-FFF2-40B4-BE49-F238E27FC236}">
                <a16:creationId xmlns:a16="http://schemas.microsoft.com/office/drawing/2014/main" id="{1B3B3CE7-AD6F-6B64-FC21-CA6D293A1923}"/>
              </a:ext>
            </a:extLst>
          </p:cNvPr>
          <p:cNvSpPr txBox="1"/>
          <p:nvPr/>
        </p:nvSpPr>
        <p:spPr>
          <a:xfrm>
            <a:off x="8104908" y="623454"/>
            <a:ext cx="3730831"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Same title as on gallery</a:t>
            </a:r>
          </a:p>
          <a:p>
            <a:endParaRPr lang="en-GB" dirty="0"/>
          </a:p>
          <a:p>
            <a:r>
              <a:rPr lang="en-GB" dirty="0"/>
              <a:t>Images taken from the game with back </a:t>
            </a:r>
            <a:r>
              <a:rPr lang="en-GB" dirty="0" err="1"/>
              <a:t>bg</a:t>
            </a:r>
            <a:r>
              <a:rPr lang="en-GB" dirty="0"/>
              <a:t> to avoid getting lost in background</a:t>
            </a:r>
          </a:p>
          <a:p>
            <a:endParaRPr lang="en-GB" dirty="0"/>
          </a:p>
          <a:p>
            <a:r>
              <a:rPr lang="en-GB" dirty="0"/>
              <a:t>Orange background to fit with characters</a:t>
            </a:r>
          </a:p>
          <a:p>
            <a:endParaRPr lang="en-GB" dirty="0"/>
          </a:p>
          <a:p>
            <a:r>
              <a:rPr lang="en-GB" dirty="0"/>
              <a:t>Additions of line to help mimic 1930s </a:t>
            </a:r>
            <a:r>
              <a:rPr lang="en-GB" dirty="0" err="1"/>
              <a:t>newpaper</a:t>
            </a:r>
          </a:p>
        </p:txBody>
      </p:sp>
    </p:spTree>
    <p:extLst>
      <p:ext uri="{BB962C8B-B14F-4D97-AF65-F5344CB8AC3E}">
        <p14:creationId xmlns:p14="http://schemas.microsoft.com/office/powerpoint/2010/main" val="4620812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9B0F1-CAEE-3DB3-A4CB-B0F4478DD0D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E1FFE2C-97D2-C6AF-56B5-B5733C7F5296}"/>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5982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05FEA-84CC-6842-2B1A-627674015A84}"/>
              </a:ext>
            </a:extLst>
          </p:cNvPr>
          <p:cNvSpPr>
            <a:spLocks noGrp="1"/>
          </p:cNvSpPr>
          <p:nvPr>
            <p:ph type="title"/>
          </p:nvPr>
        </p:nvSpPr>
        <p:spPr/>
        <p:txBody>
          <a:bodyPr/>
          <a:lstStyle/>
          <a:p>
            <a:r>
              <a:rPr lang="en-US"/>
              <a:t>Recreating images in vectors for scalability</a:t>
            </a:r>
          </a:p>
        </p:txBody>
      </p:sp>
      <p:sp>
        <p:nvSpPr>
          <p:cNvPr id="5" name="TextBox 4">
            <a:extLst>
              <a:ext uri="{FF2B5EF4-FFF2-40B4-BE49-F238E27FC236}">
                <a16:creationId xmlns:a16="http://schemas.microsoft.com/office/drawing/2014/main" id="{B9A62138-7FE3-C979-E4E5-F85DE44850F0}"/>
              </a:ext>
            </a:extLst>
          </p:cNvPr>
          <p:cNvSpPr txBox="1"/>
          <p:nvPr/>
        </p:nvSpPr>
        <p:spPr>
          <a:xfrm>
            <a:off x="1111623" y="2178423"/>
            <a:ext cx="16136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before</a:t>
            </a:r>
          </a:p>
        </p:txBody>
      </p:sp>
      <p:sp>
        <p:nvSpPr>
          <p:cNvPr id="6" name="TextBox 5">
            <a:extLst>
              <a:ext uri="{FF2B5EF4-FFF2-40B4-BE49-F238E27FC236}">
                <a16:creationId xmlns:a16="http://schemas.microsoft.com/office/drawing/2014/main" id="{1A1999AE-E176-061B-C651-13BA25721D45}"/>
              </a:ext>
            </a:extLst>
          </p:cNvPr>
          <p:cNvSpPr txBox="1"/>
          <p:nvPr/>
        </p:nvSpPr>
        <p:spPr>
          <a:xfrm>
            <a:off x="6481482" y="2178423"/>
            <a:ext cx="16136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after</a:t>
            </a:r>
          </a:p>
        </p:txBody>
      </p:sp>
      <p:pic>
        <p:nvPicPr>
          <p:cNvPr id="8" name="Picture 7">
            <a:extLst>
              <a:ext uri="{FF2B5EF4-FFF2-40B4-BE49-F238E27FC236}">
                <a16:creationId xmlns:a16="http://schemas.microsoft.com/office/drawing/2014/main" id="{70D333A9-8538-BB6E-3F86-9007CB88A572}"/>
              </a:ext>
            </a:extLst>
          </p:cNvPr>
          <p:cNvPicPr>
            <a:picLocks noChangeAspect="1"/>
          </p:cNvPicPr>
          <p:nvPr/>
        </p:nvPicPr>
        <p:blipFill>
          <a:blip r:embed="rId2"/>
          <a:stretch>
            <a:fillRect/>
          </a:stretch>
        </p:blipFill>
        <p:spPr>
          <a:xfrm>
            <a:off x="1066800" y="3157828"/>
            <a:ext cx="2743200" cy="2245637"/>
          </a:xfrm>
          <a:prstGeom prst="rect">
            <a:avLst/>
          </a:prstGeom>
        </p:spPr>
      </p:pic>
      <p:pic>
        <p:nvPicPr>
          <p:cNvPr id="9" name="Picture 8">
            <a:extLst>
              <a:ext uri="{FF2B5EF4-FFF2-40B4-BE49-F238E27FC236}">
                <a16:creationId xmlns:a16="http://schemas.microsoft.com/office/drawing/2014/main" id="{C125B6FF-52FE-6FD6-39FA-B89EC3A2F460}"/>
              </a:ext>
            </a:extLst>
          </p:cNvPr>
          <p:cNvPicPr>
            <a:picLocks noChangeAspect="1"/>
          </p:cNvPicPr>
          <p:nvPr/>
        </p:nvPicPr>
        <p:blipFill>
          <a:blip r:embed="rId3"/>
          <a:stretch>
            <a:fillRect/>
          </a:stretch>
        </p:blipFill>
        <p:spPr>
          <a:xfrm>
            <a:off x="8238565" y="1782536"/>
            <a:ext cx="2743200" cy="2253022"/>
          </a:xfrm>
          <a:prstGeom prst="rect">
            <a:avLst/>
          </a:prstGeom>
        </p:spPr>
      </p:pic>
      <p:pic>
        <p:nvPicPr>
          <p:cNvPr id="10" name="Picture 9">
            <a:extLst>
              <a:ext uri="{FF2B5EF4-FFF2-40B4-BE49-F238E27FC236}">
                <a16:creationId xmlns:a16="http://schemas.microsoft.com/office/drawing/2014/main" id="{C2AD633A-A4CB-A97A-93C3-AFE4C32BC122}"/>
              </a:ext>
            </a:extLst>
          </p:cNvPr>
          <p:cNvPicPr>
            <a:picLocks noChangeAspect="1"/>
          </p:cNvPicPr>
          <p:nvPr/>
        </p:nvPicPr>
        <p:blipFill>
          <a:blip r:embed="rId4"/>
          <a:stretch>
            <a:fillRect/>
          </a:stretch>
        </p:blipFill>
        <p:spPr>
          <a:xfrm>
            <a:off x="5916706" y="3850577"/>
            <a:ext cx="2743200" cy="2186916"/>
          </a:xfrm>
          <a:prstGeom prst="rect">
            <a:avLst/>
          </a:prstGeom>
        </p:spPr>
      </p:pic>
    </p:spTree>
    <p:extLst>
      <p:ext uri="{BB962C8B-B14F-4D97-AF65-F5344CB8AC3E}">
        <p14:creationId xmlns:p14="http://schemas.microsoft.com/office/powerpoint/2010/main" val="2196799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05FEA-84CC-6842-2B1A-627674015A84}"/>
              </a:ext>
            </a:extLst>
          </p:cNvPr>
          <p:cNvSpPr>
            <a:spLocks noGrp="1"/>
          </p:cNvSpPr>
          <p:nvPr>
            <p:ph type="title"/>
          </p:nvPr>
        </p:nvSpPr>
        <p:spPr/>
        <p:txBody>
          <a:bodyPr/>
          <a:lstStyle/>
          <a:p>
            <a:r>
              <a:rPr lang="en-US"/>
              <a:t>Further editing images with ages and paper textures</a:t>
            </a:r>
          </a:p>
        </p:txBody>
      </p:sp>
      <p:sp>
        <p:nvSpPr>
          <p:cNvPr id="5" name="TextBox 4">
            <a:extLst>
              <a:ext uri="{FF2B5EF4-FFF2-40B4-BE49-F238E27FC236}">
                <a16:creationId xmlns:a16="http://schemas.microsoft.com/office/drawing/2014/main" id="{B9A62138-7FE3-C979-E4E5-F85DE44850F0}"/>
              </a:ext>
            </a:extLst>
          </p:cNvPr>
          <p:cNvSpPr txBox="1"/>
          <p:nvPr/>
        </p:nvSpPr>
        <p:spPr>
          <a:xfrm>
            <a:off x="1111623" y="2178423"/>
            <a:ext cx="16136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before</a:t>
            </a:r>
          </a:p>
        </p:txBody>
      </p:sp>
      <p:sp>
        <p:nvSpPr>
          <p:cNvPr id="6" name="TextBox 5">
            <a:extLst>
              <a:ext uri="{FF2B5EF4-FFF2-40B4-BE49-F238E27FC236}">
                <a16:creationId xmlns:a16="http://schemas.microsoft.com/office/drawing/2014/main" id="{1A1999AE-E176-061B-C651-13BA25721D45}"/>
              </a:ext>
            </a:extLst>
          </p:cNvPr>
          <p:cNvSpPr txBox="1"/>
          <p:nvPr/>
        </p:nvSpPr>
        <p:spPr>
          <a:xfrm>
            <a:off x="6481482" y="2178423"/>
            <a:ext cx="16136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after</a:t>
            </a:r>
          </a:p>
        </p:txBody>
      </p:sp>
      <p:pic>
        <p:nvPicPr>
          <p:cNvPr id="10" name="Picture 9">
            <a:extLst>
              <a:ext uri="{FF2B5EF4-FFF2-40B4-BE49-F238E27FC236}">
                <a16:creationId xmlns:a16="http://schemas.microsoft.com/office/drawing/2014/main" id="{C2AD633A-A4CB-A97A-93C3-AFE4C32BC122}"/>
              </a:ext>
            </a:extLst>
          </p:cNvPr>
          <p:cNvPicPr>
            <a:picLocks noChangeAspect="1"/>
          </p:cNvPicPr>
          <p:nvPr/>
        </p:nvPicPr>
        <p:blipFill>
          <a:blip r:embed="rId2"/>
          <a:stretch>
            <a:fillRect/>
          </a:stretch>
        </p:blipFill>
        <p:spPr>
          <a:xfrm>
            <a:off x="1066800" y="3007895"/>
            <a:ext cx="3424517" cy="2724798"/>
          </a:xfrm>
          <a:prstGeom prst="rect">
            <a:avLst/>
          </a:prstGeom>
        </p:spPr>
      </p:pic>
      <p:pic>
        <p:nvPicPr>
          <p:cNvPr id="2" name="Picture 1">
            <a:extLst>
              <a:ext uri="{FF2B5EF4-FFF2-40B4-BE49-F238E27FC236}">
                <a16:creationId xmlns:a16="http://schemas.microsoft.com/office/drawing/2014/main" id="{87329C23-8B7E-A2E7-C80D-2DAA410005C0}"/>
              </a:ext>
            </a:extLst>
          </p:cNvPr>
          <p:cNvPicPr>
            <a:picLocks noChangeAspect="1"/>
          </p:cNvPicPr>
          <p:nvPr/>
        </p:nvPicPr>
        <p:blipFill>
          <a:blip r:embed="rId3"/>
          <a:stretch>
            <a:fillRect/>
          </a:stretch>
        </p:blipFill>
        <p:spPr>
          <a:xfrm>
            <a:off x="6956612" y="2936579"/>
            <a:ext cx="3316941" cy="2723995"/>
          </a:xfrm>
          <a:prstGeom prst="rect">
            <a:avLst/>
          </a:prstGeom>
        </p:spPr>
      </p:pic>
    </p:spTree>
    <p:extLst>
      <p:ext uri="{BB962C8B-B14F-4D97-AF65-F5344CB8AC3E}">
        <p14:creationId xmlns:p14="http://schemas.microsoft.com/office/powerpoint/2010/main" val="2761313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05FEA-84CC-6842-2B1A-627674015A84}"/>
              </a:ext>
            </a:extLst>
          </p:cNvPr>
          <p:cNvSpPr>
            <a:spLocks noGrp="1"/>
          </p:cNvSpPr>
          <p:nvPr>
            <p:ph type="title"/>
          </p:nvPr>
        </p:nvSpPr>
        <p:spPr/>
        <p:txBody>
          <a:bodyPr/>
          <a:lstStyle/>
          <a:p>
            <a:r>
              <a:rPr lang="en-US"/>
              <a:t>Further editing images with ages and paper textures</a:t>
            </a:r>
          </a:p>
        </p:txBody>
      </p:sp>
      <p:sp>
        <p:nvSpPr>
          <p:cNvPr id="5" name="TextBox 4">
            <a:extLst>
              <a:ext uri="{FF2B5EF4-FFF2-40B4-BE49-F238E27FC236}">
                <a16:creationId xmlns:a16="http://schemas.microsoft.com/office/drawing/2014/main" id="{B9A62138-7FE3-C979-E4E5-F85DE44850F0}"/>
              </a:ext>
            </a:extLst>
          </p:cNvPr>
          <p:cNvSpPr txBox="1"/>
          <p:nvPr/>
        </p:nvSpPr>
        <p:spPr>
          <a:xfrm>
            <a:off x="1111623" y="2178423"/>
            <a:ext cx="16136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before</a:t>
            </a:r>
          </a:p>
        </p:txBody>
      </p:sp>
      <p:sp>
        <p:nvSpPr>
          <p:cNvPr id="6" name="TextBox 5">
            <a:extLst>
              <a:ext uri="{FF2B5EF4-FFF2-40B4-BE49-F238E27FC236}">
                <a16:creationId xmlns:a16="http://schemas.microsoft.com/office/drawing/2014/main" id="{1A1999AE-E176-061B-C651-13BA25721D45}"/>
              </a:ext>
            </a:extLst>
          </p:cNvPr>
          <p:cNvSpPr txBox="1"/>
          <p:nvPr/>
        </p:nvSpPr>
        <p:spPr>
          <a:xfrm>
            <a:off x="6481482" y="2178423"/>
            <a:ext cx="16136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after</a:t>
            </a:r>
          </a:p>
        </p:txBody>
      </p:sp>
      <p:pic>
        <p:nvPicPr>
          <p:cNvPr id="3" name="Picture 2">
            <a:extLst>
              <a:ext uri="{FF2B5EF4-FFF2-40B4-BE49-F238E27FC236}">
                <a16:creationId xmlns:a16="http://schemas.microsoft.com/office/drawing/2014/main" id="{02589665-425B-A11E-D756-23433441139D}"/>
              </a:ext>
            </a:extLst>
          </p:cNvPr>
          <p:cNvPicPr>
            <a:picLocks noChangeAspect="1"/>
          </p:cNvPicPr>
          <p:nvPr/>
        </p:nvPicPr>
        <p:blipFill>
          <a:blip r:embed="rId2"/>
          <a:stretch>
            <a:fillRect/>
          </a:stretch>
        </p:blipFill>
        <p:spPr>
          <a:xfrm>
            <a:off x="6508376" y="3012104"/>
            <a:ext cx="3738282" cy="2716380"/>
          </a:xfrm>
          <a:prstGeom prst="rect">
            <a:avLst/>
          </a:prstGeom>
        </p:spPr>
      </p:pic>
      <p:pic>
        <p:nvPicPr>
          <p:cNvPr id="8" name="Picture 7">
            <a:extLst>
              <a:ext uri="{FF2B5EF4-FFF2-40B4-BE49-F238E27FC236}">
                <a16:creationId xmlns:a16="http://schemas.microsoft.com/office/drawing/2014/main" id="{A30ED04B-BBBD-7501-4140-1FABAD97A164}"/>
              </a:ext>
            </a:extLst>
          </p:cNvPr>
          <p:cNvPicPr>
            <a:picLocks noChangeAspect="1"/>
          </p:cNvPicPr>
          <p:nvPr/>
        </p:nvPicPr>
        <p:blipFill>
          <a:blip r:embed="rId3"/>
          <a:stretch>
            <a:fillRect/>
          </a:stretch>
        </p:blipFill>
        <p:spPr>
          <a:xfrm>
            <a:off x="869577" y="3012199"/>
            <a:ext cx="3863788" cy="2716190"/>
          </a:xfrm>
          <a:prstGeom prst="rect">
            <a:avLst/>
          </a:prstGeom>
        </p:spPr>
      </p:pic>
    </p:spTree>
    <p:extLst>
      <p:ext uri="{BB962C8B-B14F-4D97-AF65-F5344CB8AC3E}">
        <p14:creationId xmlns:p14="http://schemas.microsoft.com/office/powerpoint/2010/main" val="1406004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05FEA-84CC-6842-2B1A-627674015A84}"/>
              </a:ext>
            </a:extLst>
          </p:cNvPr>
          <p:cNvSpPr>
            <a:spLocks noGrp="1"/>
          </p:cNvSpPr>
          <p:nvPr>
            <p:ph type="title"/>
          </p:nvPr>
        </p:nvSpPr>
        <p:spPr/>
        <p:txBody>
          <a:bodyPr/>
          <a:lstStyle/>
          <a:p>
            <a:r>
              <a:rPr lang="en-US"/>
              <a:t>Editing </a:t>
            </a:r>
            <a:r>
              <a:rPr lang="en-US" err="1"/>
              <a:t>colour</a:t>
            </a:r>
            <a:r>
              <a:rPr lang="en-US"/>
              <a:t> of outline to make it stand out more + remove background + ageing</a:t>
            </a:r>
          </a:p>
        </p:txBody>
      </p:sp>
      <p:sp>
        <p:nvSpPr>
          <p:cNvPr id="5" name="TextBox 4">
            <a:extLst>
              <a:ext uri="{FF2B5EF4-FFF2-40B4-BE49-F238E27FC236}">
                <a16:creationId xmlns:a16="http://schemas.microsoft.com/office/drawing/2014/main" id="{B9A62138-7FE3-C979-E4E5-F85DE44850F0}"/>
              </a:ext>
            </a:extLst>
          </p:cNvPr>
          <p:cNvSpPr txBox="1"/>
          <p:nvPr/>
        </p:nvSpPr>
        <p:spPr>
          <a:xfrm>
            <a:off x="1111623" y="2178423"/>
            <a:ext cx="16136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before</a:t>
            </a:r>
          </a:p>
        </p:txBody>
      </p:sp>
      <p:sp>
        <p:nvSpPr>
          <p:cNvPr id="6" name="TextBox 5">
            <a:extLst>
              <a:ext uri="{FF2B5EF4-FFF2-40B4-BE49-F238E27FC236}">
                <a16:creationId xmlns:a16="http://schemas.microsoft.com/office/drawing/2014/main" id="{1A1999AE-E176-061B-C651-13BA25721D45}"/>
              </a:ext>
            </a:extLst>
          </p:cNvPr>
          <p:cNvSpPr txBox="1"/>
          <p:nvPr/>
        </p:nvSpPr>
        <p:spPr>
          <a:xfrm>
            <a:off x="6481482" y="2178423"/>
            <a:ext cx="16136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after</a:t>
            </a:r>
          </a:p>
        </p:txBody>
      </p:sp>
      <p:pic>
        <p:nvPicPr>
          <p:cNvPr id="2" name="Picture 1">
            <a:extLst>
              <a:ext uri="{FF2B5EF4-FFF2-40B4-BE49-F238E27FC236}">
                <a16:creationId xmlns:a16="http://schemas.microsoft.com/office/drawing/2014/main" id="{0FE30EB9-FD2E-AB21-E795-5A65643F921E}"/>
              </a:ext>
            </a:extLst>
          </p:cNvPr>
          <p:cNvPicPr>
            <a:picLocks noChangeAspect="1"/>
          </p:cNvPicPr>
          <p:nvPr/>
        </p:nvPicPr>
        <p:blipFill>
          <a:blip r:embed="rId2"/>
          <a:stretch>
            <a:fillRect/>
          </a:stretch>
        </p:blipFill>
        <p:spPr>
          <a:xfrm>
            <a:off x="806823" y="2834039"/>
            <a:ext cx="3836894" cy="3045617"/>
          </a:xfrm>
          <a:prstGeom prst="rect">
            <a:avLst/>
          </a:prstGeom>
        </p:spPr>
      </p:pic>
      <p:pic>
        <p:nvPicPr>
          <p:cNvPr id="7" name="Picture 6">
            <a:extLst>
              <a:ext uri="{FF2B5EF4-FFF2-40B4-BE49-F238E27FC236}">
                <a16:creationId xmlns:a16="http://schemas.microsoft.com/office/drawing/2014/main" id="{922E4B14-24CC-C588-F461-D85D2FF6EBAA}"/>
              </a:ext>
            </a:extLst>
          </p:cNvPr>
          <p:cNvPicPr>
            <a:picLocks noChangeAspect="1"/>
          </p:cNvPicPr>
          <p:nvPr/>
        </p:nvPicPr>
        <p:blipFill>
          <a:blip r:embed="rId3"/>
          <a:stretch>
            <a:fillRect/>
          </a:stretch>
        </p:blipFill>
        <p:spPr>
          <a:xfrm>
            <a:off x="5100917" y="3079775"/>
            <a:ext cx="3146610" cy="2572072"/>
          </a:xfrm>
          <a:prstGeom prst="rect">
            <a:avLst/>
          </a:prstGeom>
        </p:spPr>
      </p:pic>
      <p:pic>
        <p:nvPicPr>
          <p:cNvPr id="9" name="Picture 8">
            <a:extLst>
              <a:ext uri="{FF2B5EF4-FFF2-40B4-BE49-F238E27FC236}">
                <a16:creationId xmlns:a16="http://schemas.microsoft.com/office/drawing/2014/main" id="{44F9A07E-1C02-8452-E626-757E98F588DA}"/>
              </a:ext>
            </a:extLst>
          </p:cNvPr>
          <p:cNvPicPr>
            <a:picLocks noChangeAspect="1"/>
          </p:cNvPicPr>
          <p:nvPr/>
        </p:nvPicPr>
        <p:blipFill>
          <a:blip r:embed="rId4"/>
          <a:stretch>
            <a:fillRect/>
          </a:stretch>
        </p:blipFill>
        <p:spPr>
          <a:xfrm>
            <a:off x="8247529" y="3084047"/>
            <a:ext cx="2985247" cy="2563528"/>
          </a:xfrm>
          <a:prstGeom prst="rect">
            <a:avLst/>
          </a:prstGeom>
        </p:spPr>
      </p:pic>
    </p:spTree>
    <p:extLst>
      <p:ext uri="{BB962C8B-B14F-4D97-AF65-F5344CB8AC3E}">
        <p14:creationId xmlns:p14="http://schemas.microsoft.com/office/powerpoint/2010/main" val="2018541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32C9D-B109-6397-B266-23E988B230FD}"/>
              </a:ext>
            </a:extLst>
          </p:cNvPr>
          <p:cNvSpPr>
            <a:spLocks noGrp="1"/>
          </p:cNvSpPr>
          <p:nvPr>
            <p:ph type="title"/>
          </p:nvPr>
        </p:nvSpPr>
        <p:spPr/>
        <p:txBody>
          <a:bodyPr/>
          <a:lstStyle/>
          <a:p>
            <a:r>
              <a:rPr lang="en-GB" sz="1800">
                <a:effectLst/>
                <a:latin typeface="Verdana" panose="020B0604030504040204" pitchFamily="34" charset="0"/>
                <a:ea typeface="Times New Roman" panose="02020603050405020304" pitchFamily="18" charset="0"/>
                <a:cs typeface="Verdana" panose="020B0604030504040204" pitchFamily="34" charset="0"/>
              </a:rPr>
              <a:t>Justify final asset choice and preparation techniques applied in terms of purpose and audience</a:t>
            </a:r>
            <a:endParaRPr lang="en-GB"/>
          </a:p>
        </p:txBody>
      </p:sp>
      <p:sp>
        <p:nvSpPr>
          <p:cNvPr id="3" name="Content Placeholder 2">
            <a:extLst>
              <a:ext uri="{FF2B5EF4-FFF2-40B4-BE49-F238E27FC236}">
                <a16:creationId xmlns:a16="http://schemas.microsoft.com/office/drawing/2014/main" id="{8EBC7A8F-0B51-6BEE-6BA3-9C14E8C97698}"/>
              </a:ext>
            </a:extLst>
          </p:cNvPr>
          <p:cNvSpPr>
            <a:spLocks noGrp="1"/>
          </p:cNvSpPr>
          <p:nvPr>
            <p:ph idx="1"/>
          </p:nvPr>
        </p:nvSpPr>
        <p:spPr/>
        <p:txBody>
          <a:bodyPr vert="horz" lIns="91440" tIns="45720" rIns="91440" bIns="45720" rtlCol="0" anchor="t">
            <a:normAutofit/>
          </a:bodyPr>
          <a:lstStyle/>
          <a:p>
            <a:r>
              <a:rPr lang="en-GB" sz="1400" dirty="0">
                <a:solidFill>
                  <a:srgbClr val="262626"/>
                </a:solidFill>
                <a:latin typeface="Verdana"/>
                <a:ea typeface="Verdana"/>
              </a:rPr>
              <a:t>Justify final asset choice and preparation techniques applied in terms of purpose and audience – see slides 4 – 9 for images and 17 – 23 for video justification of preparation techniques</a:t>
            </a:r>
          </a:p>
          <a:p>
            <a:pPr>
              <a:buClr>
                <a:srgbClr val="262626"/>
              </a:buClr>
            </a:pPr>
            <a:r>
              <a:rPr lang="en-GB" sz="1400" dirty="0">
                <a:solidFill>
                  <a:srgbClr val="262626"/>
                </a:solidFill>
                <a:latin typeface="Verdana"/>
                <a:ea typeface="Verdana"/>
              </a:rPr>
              <a:t>I feel that I have fully justified my assets used in their connection to my audience and how they are presented on my website alongside each other, other parts of my website and the fonts used on my website. During the creation. the assets have been selected to fit the theme of retro along with cartoonish look, this has been done to fit the theme of the music and game I have chosen along with mixing nostalgia of old cartoons into the look of the website.</a:t>
            </a:r>
          </a:p>
          <a:p>
            <a:pPr>
              <a:buClr>
                <a:srgbClr val="262626"/>
              </a:buClr>
            </a:pPr>
            <a:endParaRPr lang="en-GB" sz="1400" dirty="0">
              <a:solidFill>
                <a:srgbClr val="262626"/>
              </a:solidFill>
              <a:latin typeface="Verdana"/>
              <a:ea typeface="Verdana"/>
            </a:endParaRPr>
          </a:p>
        </p:txBody>
      </p:sp>
    </p:spTree>
    <p:extLst>
      <p:ext uri="{BB962C8B-B14F-4D97-AF65-F5344CB8AC3E}">
        <p14:creationId xmlns:p14="http://schemas.microsoft.com/office/powerpoint/2010/main" val="40066254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ReferenceId xmlns="62670b8b-9038-4383-8c9d-978b6898e952" xsi:nil="true"/>
    <lcf76f155ced4ddcb4097134ff3c332f xmlns="62670b8b-9038-4383-8c9d-978b6898e952">
      <Terms xmlns="http://schemas.microsoft.com/office/infopath/2007/PartnerControls"/>
    </lcf76f155ced4ddcb4097134ff3c332f>
    <TaxCatchAll xmlns="755965f4-6e19-4e1d-83e9-dac01f72596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1AB61911CD59240987BACCCE211F7EE" ma:contentTypeVersion="13" ma:contentTypeDescription="Create a new document." ma:contentTypeScope="" ma:versionID="9f99fa99cb4c2465e7fb9719bc1a73b4">
  <xsd:schema xmlns:xsd="http://www.w3.org/2001/XMLSchema" xmlns:xs="http://www.w3.org/2001/XMLSchema" xmlns:p="http://schemas.microsoft.com/office/2006/metadata/properties" xmlns:ns2="62670b8b-9038-4383-8c9d-978b6898e952" xmlns:ns3="755965f4-6e19-4e1d-83e9-dac01f725964" targetNamespace="http://schemas.microsoft.com/office/2006/metadata/properties" ma:root="true" ma:fieldsID="c22cd97c0874c44bf7f3f2a242144d0d" ns2:_="" ns3:_="">
    <xsd:import namespace="62670b8b-9038-4383-8c9d-978b6898e952"/>
    <xsd:import namespace="755965f4-6e19-4e1d-83e9-dac01f725964"/>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ObjectDetectorVersions" minOccurs="0"/>
                <xsd:element ref="ns2:MediaServiceSearchPropertie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670b8b-9038-4383-8c9d-978b6898e952"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b47643d9-adec-4652-aca1-c37c6808107f" ma:termSetId="09814cd3-568e-fe90-9814-8d621ff8fb84" ma:anchorId="fba54fb3-c3e1-fe81-a776-ca4b69148c4d" ma:open="true" ma:isKeyword="false">
      <xsd:complexType>
        <xsd:sequence>
          <xsd:element ref="pc:Terms" minOccurs="0" maxOccurs="1"/>
        </xsd:sequence>
      </xsd:complex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5965f4-6e19-4e1d-83e9-dac01f72596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103b1d5-6175-4ac6-b6b1-4228c68f0a30}" ma:internalName="TaxCatchAll" ma:showField="CatchAllData" ma:web="755965f4-6e19-4e1d-83e9-dac01f7259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2.xml><?xml version="1.0" encoding="utf-8"?>
<ds:datastoreItem xmlns:ds="http://schemas.openxmlformats.org/officeDocument/2006/customXml" ds:itemID="{B975FBC4-9D33-46BE-911D-419763BA9AF9}">
  <ds:schemaRefs>
    <ds:schemaRef ds:uri="62670b8b-9038-4383-8c9d-978b6898e9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516B125-B85D-41E9-93E3-B142C60BC66B}"/>
</file>

<file path=docProps/app.xml><?xml version="1.0" encoding="utf-8"?>
<Properties xmlns="http://schemas.openxmlformats.org/officeDocument/2006/extended-properties" xmlns:vt="http://schemas.openxmlformats.org/officeDocument/2006/docPropsVTypes">
  <Template>{817C4039-3A36-4359-8EF5-5C0DB866CC35}tf56219246_win32</Template>
  <Application>Microsoft Office PowerPoint</Application>
  <PresentationFormat>Widescreen</PresentationFormat>
  <Slides>47</Slides>
  <Notes>0</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SavonVTI</vt:lpstr>
      <vt:lpstr>Production Log</vt:lpstr>
      <vt:lpstr>Asset list</vt:lpstr>
      <vt:lpstr>Asset list</vt:lpstr>
      <vt:lpstr>Recreating images in vectors for scalability</vt:lpstr>
      <vt:lpstr>Recreating images in vectors for scalability</vt:lpstr>
      <vt:lpstr>Further editing images with ages and paper textures</vt:lpstr>
      <vt:lpstr>Further editing images with ages and paper textures</vt:lpstr>
      <vt:lpstr>Editing colour of outline to make it stand out more + remove background + ageing</vt:lpstr>
      <vt:lpstr>Justify final asset choice and preparation techniques applied in terms of purpose and audience</vt:lpstr>
      <vt:lpstr>File Management, Structure and Organisation</vt:lpstr>
      <vt:lpstr>Metadata </vt:lpstr>
      <vt:lpstr>Page layout, including text and image (Page 1)</vt:lpstr>
      <vt:lpstr>Page layout, including text and image (Page 2)</vt:lpstr>
      <vt:lpstr>Page layout, including text and image (Page 3)</vt:lpstr>
      <vt:lpstr>Page layout, including text and image (Page 4)</vt:lpstr>
      <vt:lpstr>Page layout, including text and image (Page 5)</vt:lpstr>
      <vt:lpstr>Video</vt:lpstr>
      <vt:lpstr>Video</vt:lpstr>
      <vt:lpstr>Video</vt:lpstr>
      <vt:lpstr>Video</vt:lpstr>
      <vt:lpstr>Video - transitions</vt:lpstr>
      <vt:lpstr>Video - importing</vt:lpstr>
      <vt:lpstr>Video - exporting</vt:lpstr>
      <vt:lpstr>Interactive gallery </vt:lpstr>
      <vt:lpstr>Form</vt:lpstr>
      <vt:lpstr>Link to external file / content</vt:lpstr>
      <vt:lpstr>Search function</vt:lpstr>
      <vt:lpstr>Accessibility - Use of Alt Tags on Images </vt:lpstr>
      <vt:lpstr>Viewed in two different browsers </vt:lpstr>
      <vt:lpstr>Java Script </vt:lpstr>
      <vt:lpstr>Production Log</vt:lpstr>
      <vt:lpstr>Proof Reading</vt:lpstr>
      <vt:lpstr>Formatting and Styling: Apply consistent formatting and styling to the text, that are readable and visually appealing. </vt:lpstr>
      <vt:lpstr>Information – Clear and concise no unnecessary jargon</vt:lpstr>
      <vt:lpstr>Image Selection</vt:lpstr>
      <vt:lpstr>File Compression and Optimization: Compress image files to optimize their size without significantly compromising quality. This helps reduce loading times on websites or applications and ensures a smooth user experience.</vt:lpstr>
      <vt:lpstr>PowerPoint Presentation</vt:lpstr>
      <vt:lpstr>How have you maintained consistency throughout your website and why?</vt:lpstr>
      <vt:lpstr>Evidence your website by screen 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Production Log</dc:title>
  <dc:creator>Kay Hoult</dc:creator>
  <cp:revision>609</cp:revision>
  <dcterms:created xsi:type="dcterms:W3CDTF">2021-10-20T11:23:46Z</dcterms:created>
  <dcterms:modified xsi:type="dcterms:W3CDTF">2023-11-13T15:04:06Z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0x010100C1AB61911CD59240987BACCCE211F7EE</vt:lpwstr>
  </property>
  <property fmtid="{D5CDD505-2E9C-101B-9397-08002B2CF9AE}" pid="3" name="Order">
    <vt:r8>9000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ies>
</file>